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</p:sldIdLst>
  <p:sldSz cy="6858000" cx="12192000"/>
  <p:notesSz cx="6858000" cy="9144000"/>
  <p:embeddedFontLst>
    <p:embeddedFont>
      <p:font typeface="Play"/>
      <p:regular r:id="rId49"/>
      <p:bold r:id="rId50"/>
    </p:embeddedFont>
    <p:embeddedFont>
      <p:font typeface="Lato"/>
      <p:regular r:id="rId51"/>
      <p:bold r:id="rId52"/>
      <p:italic r:id="rId53"/>
      <p:boldItalic r:id="rId5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55" roundtripDataSignature="AMtx7mj+k2b+xolFYxpBQlEsm5XQuSuz7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font" Target="fonts/Play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font" Target="fonts/Lato-regular.fntdata"/><Relationship Id="rId50" Type="http://schemas.openxmlformats.org/officeDocument/2006/relationships/font" Target="fonts/Play-bold.fntdata"/><Relationship Id="rId53" Type="http://schemas.openxmlformats.org/officeDocument/2006/relationships/font" Target="fonts/Lato-italic.fntdata"/><Relationship Id="rId52" Type="http://schemas.openxmlformats.org/officeDocument/2006/relationships/font" Target="fonts/Lato-bold.fntdata"/><Relationship Id="rId11" Type="http://schemas.openxmlformats.org/officeDocument/2006/relationships/slide" Target="slides/slide7.xml"/><Relationship Id="rId55" Type="http://customschemas.google.com/relationships/presentationmetadata" Target="metadata"/><Relationship Id="rId10" Type="http://schemas.openxmlformats.org/officeDocument/2006/relationships/slide" Target="slides/slide6.xml"/><Relationship Id="rId54" Type="http://schemas.openxmlformats.org/officeDocument/2006/relationships/font" Target="fonts/Lato-boldItalic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1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2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2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2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2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2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2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2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2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2e95053d59b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2e95053d59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p2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2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p3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p3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p3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p3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p3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p3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" name="Google Shape;423;p3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3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" name="Google Shape;440;p3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p3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p4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" name="Google Shape;459;p4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p4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" name="Google Shape;482;p4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45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45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4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4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4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5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54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5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5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5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55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55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5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5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5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46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4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4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4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7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7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26" name="Google Shape;26;p47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27" name="Google Shape;27;p4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4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4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48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48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3" name="Google Shape;33;p48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4" name="Google Shape;34;p48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5" name="Google Shape;35;p48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4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4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4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4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49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49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3" name="Google Shape;43;p4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4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4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50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50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57575"/>
              </a:buClr>
              <a:buSzPts val="2400"/>
              <a:buNone/>
              <a:defRPr sz="2400">
                <a:solidFill>
                  <a:srgbClr val="757575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2000"/>
              <a:buNone/>
              <a:defRPr sz="2000">
                <a:solidFill>
                  <a:srgbClr val="757575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800"/>
              <a:buNone/>
              <a:defRPr sz="1800">
                <a:solidFill>
                  <a:srgbClr val="757575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9pPr>
          </a:lstStyle>
          <a:p/>
        </p:txBody>
      </p:sp>
      <p:sp>
        <p:nvSpPr>
          <p:cNvPr id="49" name="Google Shape;49;p5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5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5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5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5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5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5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5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5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5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53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53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53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5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5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5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  <a:defRPr b="0" i="0" sz="44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4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4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" name="Google Shape;9;p4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" name="Google Shape;10;p4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jpg"/><Relationship Id="rId4" Type="http://schemas.openxmlformats.org/officeDocument/2006/relationships/image" Target="../media/image3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png"/><Relationship Id="rId4" Type="http://schemas.openxmlformats.org/officeDocument/2006/relationships/image" Target="../media/image3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6.png"/><Relationship Id="rId4" Type="http://schemas.openxmlformats.org/officeDocument/2006/relationships/image" Target="../media/image32.png"/><Relationship Id="rId5" Type="http://schemas.openxmlformats.org/officeDocument/2006/relationships/image" Target="../media/image2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2.png"/><Relationship Id="rId4" Type="http://schemas.openxmlformats.org/officeDocument/2006/relationships/image" Target="../media/image4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9.png"/><Relationship Id="rId4" Type="http://schemas.openxmlformats.org/officeDocument/2006/relationships/image" Target="../media/image2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3.png"/><Relationship Id="rId4" Type="http://schemas.openxmlformats.org/officeDocument/2006/relationships/image" Target="../media/image4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9.png"/><Relationship Id="rId4" Type="http://schemas.openxmlformats.org/officeDocument/2006/relationships/image" Target="../media/image25.png"/><Relationship Id="rId5" Type="http://schemas.openxmlformats.org/officeDocument/2006/relationships/image" Target="../media/image24.png"/><Relationship Id="rId6" Type="http://schemas.openxmlformats.org/officeDocument/2006/relationships/image" Target="../media/image2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1.png"/><Relationship Id="rId4" Type="http://schemas.openxmlformats.org/officeDocument/2006/relationships/image" Target="../media/image3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6.png"/><Relationship Id="rId4" Type="http://schemas.openxmlformats.org/officeDocument/2006/relationships/image" Target="../media/image2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7.png"/><Relationship Id="rId4" Type="http://schemas.openxmlformats.org/officeDocument/2006/relationships/image" Target="../media/image62.png"/><Relationship Id="rId5" Type="http://schemas.openxmlformats.org/officeDocument/2006/relationships/image" Target="../media/image5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0.png"/><Relationship Id="rId4" Type="http://schemas.openxmlformats.org/officeDocument/2006/relationships/image" Target="../media/image58.png"/><Relationship Id="rId5" Type="http://schemas.openxmlformats.org/officeDocument/2006/relationships/image" Target="../media/image36.png"/><Relationship Id="rId6" Type="http://schemas.openxmlformats.org/officeDocument/2006/relationships/image" Target="../media/image4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8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9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63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9.png"/><Relationship Id="rId4" Type="http://schemas.openxmlformats.org/officeDocument/2006/relationships/image" Target="../media/image50.jp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4.jpg"/><Relationship Id="rId4" Type="http://schemas.openxmlformats.org/officeDocument/2006/relationships/image" Target="../media/image47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60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5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7.png"/><Relationship Id="rId4" Type="http://schemas.openxmlformats.org/officeDocument/2006/relationships/image" Target="../media/image1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59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55.png"/><Relationship Id="rId4" Type="http://schemas.openxmlformats.org/officeDocument/2006/relationships/image" Target="../media/image56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51.png"/><Relationship Id="rId4" Type="http://schemas.openxmlformats.org/officeDocument/2006/relationships/image" Target="../media/image61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54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hyperlink" Target="https://css-tricks.com/snippets/css/complete-guide-grid/" TargetMode="External"/><Relationship Id="rId4" Type="http://schemas.openxmlformats.org/officeDocument/2006/relationships/hyperlink" Target="https://www.w3schools.com/css/css_grid.asp" TargetMode="External"/><Relationship Id="rId5" Type="http://schemas.openxmlformats.org/officeDocument/2006/relationships/hyperlink" Target="https://css-tricks.com/snippets/css/a-guide-to-flexbox/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 txBox="1"/>
          <p:nvPr>
            <p:ph idx="1" type="subTitle"/>
          </p:nvPr>
        </p:nvSpPr>
        <p:spPr>
          <a:xfrm>
            <a:off x="1524000" y="28019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</a:pPr>
            <a:r>
              <a:rPr lang="en-US" sz="4000"/>
              <a:t>CSS Flex, Grid, Bootstrap 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10"/>
          <p:cNvSpPr/>
          <p:nvPr/>
        </p:nvSpPr>
        <p:spPr>
          <a:xfrm flipH="1">
            <a:off x="0" y="0"/>
            <a:ext cx="5802086" cy="6858000"/>
          </a:xfrm>
          <a:custGeom>
            <a:rect b="b" l="l" r="r" t="t"/>
            <a:pathLst>
              <a:path extrusionOk="0" h="6858000" w="5734864">
                <a:moveTo>
                  <a:pt x="5734864" y="0"/>
                </a:moveTo>
                <a:lnTo>
                  <a:pt x="771611" y="0"/>
                </a:lnTo>
                <a:cubicBezTo>
                  <a:pt x="771634" y="16369"/>
                  <a:pt x="771656" y="32739"/>
                  <a:pt x="771679" y="49108"/>
                </a:cubicBezTo>
                <a:cubicBezTo>
                  <a:pt x="775201" y="55622"/>
                  <a:pt x="788724" y="196721"/>
                  <a:pt x="794248" y="200968"/>
                </a:cubicBezTo>
                <a:lnTo>
                  <a:pt x="801749" y="414071"/>
                </a:lnTo>
                <a:cubicBezTo>
                  <a:pt x="807329" y="440933"/>
                  <a:pt x="835107" y="598697"/>
                  <a:pt x="818548" y="585467"/>
                </a:cubicBezTo>
                <a:cubicBezTo>
                  <a:pt x="856197" y="664140"/>
                  <a:pt x="837895" y="708473"/>
                  <a:pt x="857476" y="800623"/>
                </a:cubicBezTo>
                <a:cubicBezTo>
                  <a:pt x="822401" y="857344"/>
                  <a:pt x="855723" y="824571"/>
                  <a:pt x="851083" y="878903"/>
                </a:cubicBezTo>
                <a:cubicBezTo>
                  <a:pt x="884811" y="859448"/>
                  <a:pt x="834648" y="946397"/>
                  <a:pt x="873564" y="943826"/>
                </a:cubicBezTo>
                <a:cubicBezTo>
                  <a:pt x="871487" y="953795"/>
                  <a:pt x="868248" y="963533"/>
                  <a:pt x="864705" y="973328"/>
                </a:cubicBezTo>
                <a:lnTo>
                  <a:pt x="862869" y="978457"/>
                </a:lnTo>
                <a:lnTo>
                  <a:pt x="862233" y="998041"/>
                </a:lnTo>
                <a:lnTo>
                  <a:pt x="853665" y="1004750"/>
                </a:lnTo>
                <a:lnTo>
                  <a:pt x="847865" y="1070795"/>
                </a:lnTo>
                <a:cubicBezTo>
                  <a:pt x="870234" y="1110486"/>
                  <a:pt x="833172" y="1190441"/>
                  <a:pt x="862786" y="1238994"/>
                </a:cubicBezTo>
                <a:cubicBezTo>
                  <a:pt x="864699" y="1290599"/>
                  <a:pt x="860615" y="1347716"/>
                  <a:pt x="859345" y="1380427"/>
                </a:cubicBezTo>
                <a:cubicBezTo>
                  <a:pt x="845703" y="1396391"/>
                  <a:pt x="873184" y="1435525"/>
                  <a:pt x="855172" y="1435262"/>
                </a:cubicBezTo>
                <a:lnTo>
                  <a:pt x="860494" y="1453861"/>
                </a:lnTo>
                <a:lnTo>
                  <a:pt x="853731" y="1467047"/>
                </a:lnTo>
                <a:cubicBezTo>
                  <a:pt x="846549" y="1480528"/>
                  <a:pt x="841728" y="1491093"/>
                  <a:pt x="845847" y="1502307"/>
                </a:cubicBezTo>
                <a:lnTo>
                  <a:pt x="817613" y="1565166"/>
                </a:lnTo>
                <a:cubicBezTo>
                  <a:pt x="805468" y="1557258"/>
                  <a:pt x="816534" y="1596564"/>
                  <a:pt x="804223" y="1601941"/>
                </a:cubicBezTo>
                <a:cubicBezTo>
                  <a:pt x="794287" y="1604654"/>
                  <a:pt x="795328" y="1617209"/>
                  <a:pt x="791773" y="1627005"/>
                </a:cubicBezTo>
                <a:cubicBezTo>
                  <a:pt x="781684" y="1634393"/>
                  <a:pt x="772978" y="1683187"/>
                  <a:pt x="774645" y="1699922"/>
                </a:cubicBezTo>
                <a:cubicBezTo>
                  <a:pt x="785341" y="1746767"/>
                  <a:pt x="744845" y="1787099"/>
                  <a:pt x="752343" y="1824604"/>
                </a:cubicBezTo>
                <a:cubicBezTo>
                  <a:pt x="751502" y="1834578"/>
                  <a:pt x="749297" y="1842929"/>
                  <a:pt x="746254" y="1850222"/>
                </a:cubicBezTo>
                <a:lnTo>
                  <a:pt x="728600" y="1869603"/>
                </a:lnTo>
                <a:lnTo>
                  <a:pt x="724396" y="1883104"/>
                </a:lnTo>
                <a:lnTo>
                  <a:pt x="722165" y="1885924"/>
                </a:lnTo>
                <a:lnTo>
                  <a:pt x="721338" y="1887123"/>
                </a:lnTo>
                <a:lnTo>
                  <a:pt x="714840" y="1902274"/>
                </a:lnTo>
                <a:lnTo>
                  <a:pt x="722847" y="1929891"/>
                </a:lnTo>
                <a:lnTo>
                  <a:pt x="714660" y="1982709"/>
                </a:lnTo>
                <a:cubicBezTo>
                  <a:pt x="727725" y="2006201"/>
                  <a:pt x="714739" y="1997091"/>
                  <a:pt x="710759" y="2013010"/>
                </a:cubicBezTo>
                <a:cubicBezTo>
                  <a:pt x="707970" y="2027531"/>
                  <a:pt x="700788" y="2054714"/>
                  <a:pt x="697927" y="2069833"/>
                </a:cubicBezTo>
                <a:cubicBezTo>
                  <a:pt x="685211" y="2080229"/>
                  <a:pt x="698762" y="2088241"/>
                  <a:pt x="693594" y="2103731"/>
                </a:cubicBezTo>
                <a:cubicBezTo>
                  <a:pt x="688481" y="2110649"/>
                  <a:pt x="687183" y="2115973"/>
                  <a:pt x="691109" y="2124027"/>
                </a:cubicBezTo>
                <a:cubicBezTo>
                  <a:pt x="666413" y="2155740"/>
                  <a:pt x="688031" y="2144874"/>
                  <a:pt x="676593" y="2176182"/>
                </a:cubicBezTo>
                <a:cubicBezTo>
                  <a:pt x="665190" y="2202944"/>
                  <a:pt x="656416" y="2233857"/>
                  <a:pt x="633227" y="2258036"/>
                </a:cubicBezTo>
                <a:cubicBezTo>
                  <a:pt x="626930" y="2262191"/>
                  <a:pt x="623498" y="2274069"/>
                  <a:pt x="625564" y="2284567"/>
                </a:cubicBezTo>
                <a:cubicBezTo>
                  <a:pt x="625918" y="2286374"/>
                  <a:pt x="626427" y="2288071"/>
                  <a:pt x="627074" y="2289605"/>
                </a:cubicBezTo>
                <a:cubicBezTo>
                  <a:pt x="619029" y="2296628"/>
                  <a:pt x="616453" y="2303188"/>
                  <a:pt x="614574" y="2308717"/>
                </a:cubicBezTo>
                <a:lnTo>
                  <a:pt x="606890" y="2320662"/>
                </a:lnTo>
                <a:lnTo>
                  <a:pt x="605558" y="2327897"/>
                </a:lnTo>
                <a:lnTo>
                  <a:pt x="602202" y="2357749"/>
                </a:lnTo>
                <a:lnTo>
                  <a:pt x="600213" y="2364905"/>
                </a:lnTo>
                <a:lnTo>
                  <a:pt x="597160" y="2388351"/>
                </a:lnTo>
                <a:lnTo>
                  <a:pt x="597982" y="2402296"/>
                </a:lnTo>
                <a:lnTo>
                  <a:pt x="593150" y="2420015"/>
                </a:lnTo>
                <a:cubicBezTo>
                  <a:pt x="593044" y="2420926"/>
                  <a:pt x="592939" y="2421838"/>
                  <a:pt x="592833" y="2422749"/>
                </a:cubicBezTo>
                <a:lnTo>
                  <a:pt x="594479" y="2426002"/>
                </a:lnTo>
                <a:cubicBezTo>
                  <a:pt x="594168" y="2427683"/>
                  <a:pt x="593118" y="2429721"/>
                  <a:pt x="591963" y="2431950"/>
                </a:cubicBezTo>
                <a:cubicBezTo>
                  <a:pt x="591823" y="2432599"/>
                  <a:pt x="591684" y="2433248"/>
                  <a:pt x="591544" y="2433897"/>
                </a:cubicBezTo>
                <a:lnTo>
                  <a:pt x="589519" y="2451398"/>
                </a:lnTo>
                <a:cubicBezTo>
                  <a:pt x="589692" y="2452777"/>
                  <a:pt x="589864" y="2454157"/>
                  <a:pt x="590037" y="2455536"/>
                </a:cubicBezTo>
                <a:lnTo>
                  <a:pt x="588179" y="2462981"/>
                </a:lnTo>
                <a:lnTo>
                  <a:pt x="583434" y="2503991"/>
                </a:lnTo>
                <a:cubicBezTo>
                  <a:pt x="576530" y="2566058"/>
                  <a:pt x="570433" y="2625224"/>
                  <a:pt x="567942" y="2652936"/>
                </a:cubicBezTo>
                <a:cubicBezTo>
                  <a:pt x="570864" y="2658290"/>
                  <a:pt x="572739" y="2664095"/>
                  <a:pt x="573869" y="2670188"/>
                </a:cubicBezTo>
                <a:lnTo>
                  <a:pt x="575243" y="2688114"/>
                </a:lnTo>
                <a:lnTo>
                  <a:pt x="573824" y="2689856"/>
                </a:lnTo>
                <a:cubicBezTo>
                  <a:pt x="569972" y="2698471"/>
                  <a:pt x="569572" y="2704494"/>
                  <a:pt x="570699" y="2709353"/>
                </a:cubicBezTo>
                <a:lnTo>
                  <a:pt x="573192" y="2714527"/>
                </a:lnTo>
                <a:cubicBezTo>
                  <a:pt x="572809" y="2719080"/>
                  <a:pt x="572427" y="2723634"/>
                  <a:pt x="572044" y="2728187"/>
                </a:cubicBezTo>
                <a:cubicBezTo>
                  <a:pt x="572184" y="2737412"/>
                  <a:pt x="572325" y="2746638"/>
                  <a:pt x="572465" y="2755863"/>
                </a:cubicBezTo>
                <a:lnTo>
                  <a:pt x="570028" y="2760324"/>
                </a:lnTo>
                <a:lnTo>
                  <a:pt x="566748" y="2800948"/>
                </a:lnTo>
                <a:lnTo>
                  <a:pt x="565509" y="2801167"/>
                </a:lnTo>
                <a:cubicBezTo>
                  <a:pt x="562655" y="2802587"/>
                  <a:pt x="560408" y="2805381"/>
                  <a:pt x="559367" y="2811129"/>
                </a:cubicBezTo>
                <a:cubicBezTo>
                  <a:pt x="543471" y="2797318"/>
                  <a:pt x="552020" y="2812773"/>
                  <a:pt x="550354" y="2830949"/>
                </a:cubicBezTo>
                <a:cubicBezTo>
                  <a:pt x="525292" y="2813553"/>
                  <a:pt x="531129" y="2868192"/>
                  <a:pt x="514795" y="2872433"/>
                </a:cubicBezTo>
                <a:lnTo>
                  <a:pt x="509875" y="2923099"/>
                </a:lnTo>
                <a:lnTo>
                  <a:pt x="509577" y="2923197"/>
                </a:lnTo>
                <a:cubicBezTo>
                  <a:pt x="508704" y="2924865"/>
                  <a:pt x="508038" y="2927556"/>
                  <a:pt x="507597" y="2931868"/>
                </a:cubicBezTo>
                <a:cubicBezTo>
                  <a:pt x="507524" y="2934019"/>
                  <a:pt x="507452" y="2936171"/>
                  <a:pt x="507379" y="2938322"/>
                </a:cubicBezTo>
                <a:lnTo>
                  <a:pt x="504725" y="2954519"/>
                </a:lnTo>
                <a:lnTo>
                  <a:pt x="502018" y="2959643"/>
                </a:lnTo>
                <a:lnTo>
                  <a:pt x="498360" y="2961019"/>
                </a:lnTo>
                <a:lnTo>
                  <a:pt x="498483" y="2962590"/>
                </a:lnTo>
                <a:cubicBezTo>
                  <a:pt x="502388" y="2975027"/>
                  <a:pt x="510202" y="2980016"/>
                  <a:pt x="484403" y="2990538"/>
                </a:cubicBezTo>
                <a:cubicBezTo>
                  <a:pt x="489425" y="3018352"/>
                  <a:pt x="474337" y="3021029"/>
                  <a:pt x="463075" y="3055956"/>
                </a:cubicBezTo>
                <a:cubicBezTo>
                  <a:pt x="469487" y="3072485"/>
                  <a:pt x="464165" y="3083955"/>
                  <a:pt x="455013" y="3094482"/>
                </a:cubicBezTo>
                <a:cubicBezTo>
                  <a:pt x="453131" y="3130054"/>
                  <a:pt x="437643" y="3160106"/>
                  <a:pt x="428391" y="3198850"/>
                </a:cubicBezTo>
                <a:lnTo>
                  <a:pt x="401440" y="3307560"/>
                </a:lnTo>
                <a:lnTo>
                  <a:pt x="386076" y="3373943"/>
                </a:lnTo>
                <a:cubicBezTo>
                  <a:pt x="386236" y="3376061"/>
                  <a:pt x="380537" y="3378856"/>
                  <a:pt x="374726" y="3381364"/>
                </a:cubicBezTo>
                <a:lnTo>
                  <a:pt x="369145" y="3383729"/>
                </a:lnTo>
                <a:lnTo>
                  <a:pt x="364294" y="3414159"/>
                </a:lnTo>
                <a:lnTo>
                  <a:pt x="366450" y="3436925"/>
                </a:lnTo>
                <a:lnTo>
                  <a:pt x="351743" y="3521619"/>
                </a:lnTo>
                <a:lnTo>
                  <a:pt x="345784" y="3603757"/>
                </a:lnTo>
                <a:cubicBezTo>
                  <a:pt x="345255" y="3619979"/>
                  <a:pt x="344727" y="3636202"/>
                  <a:pt x="344198" y="3652424"/>
                </a:cubicBezTo>
                <a:lnTo>
                  <a:pt x="352450" y="3665222"/>
                </a:lnTo>
                <a:lnTo>
                  <a:pt x="342621" y="3700804"/>
                </a:lnTo>
                <a:lnTo>
                  <a:pt x="341514" y="3734774"/>
                </a:lnTo>
                <a:cubicBezTo>
                  <a:pt x="341212" y="3751567"/>
                  <a:pt x="340909" y="3768360"/>
                  <a:pt x="340607" y="3785153"/>
                </a:cubicBezTo>
                <a:cubicBezTo>
                  <a:pt x="340640" y="3786161"/>
                  <a:pt x="340674" y="3787169"/>
                  <a:pt x="340707" y="3788177"/>
                </a:cubicBezTo>
                <a:cubicBezTo>
                  <a:pt x="340592" y="3791719"/>
                  <a:pt x="340476" y="3795261"/>
                  <a:pt x="340361" y="3798803"/>
                </a:cubicBezTo>
                <a:cubicBezTo>
                  <a:pt x="340121" y="3812119"/>
                  <a:pt x="339882" y="3825434"/>
                  <a:pt x="339642" y="3838750"/>
                </a:cubicBezTo>
                <a:cubicBezTo>
                  <a:pt x="337363" y="3949044"/>
                  <a:pt x="361794" y="3960437"/>
                  <a:pt x="360295" y="4015196"/>
                </a:cubicBezTo>
                <a:lnTo>
                  <a:pt x="339043" y="4052778"/>
                </a:lnTo>
                <a:lnTo>
                  <a:pt x="339343" y="4096257"/>
                </a:lnTo>
                <a:cubicBezTo>
                  <a:pt x="362058" y="4159145"/>
                  <a:pt x="332404" y="4250479"/>
                  <a:pt x="340786" y="4321136"/>
                </a:cubicBezTo>
                <a:cubicBezTo>
                  <a:pt x="341421" y="4376624"/>
                  <a:pt x="344189" y="4407708"/>
                  <a:pt x="343158" y="4429174"/>
                </a:cubicBezTo>
                <a:cubicBezTo>
                  <a:pt x="340948" y="4436304"/>
                  <a:pt x="337887" y="4443121"/>
                  <a:pt x="334599" y="4449938"/>
                </a:cubicBezTo>
                <a:lnTo>
                  <a:pt x="332890" y="4453515"/>
                </a:lnTo>
                <a:lnTo>
                  <a:pt x="331105" y="4467941"/>
                </a:lnTo>
                <a:lnTo>
                  <a:pt x="324289" y="4471861"/>
                </a:lnTo>
                <a:lnTo>
                  <a:pt x="317079" y="4493468"/>
                </a:lnTo>
                <a:cubicBezTo>
                  <a:pt x="315353" y="4501584"/>
                  <a:pt x="314639" y="4510343"/>
                  <a:pt x="315557" y="4520067"/>
                </a:cubicBezTo>
                <a:cubicBezTo>
                  <a:pt x="315451" y="4525669"/>
                  <a:pt x="315346" y="4531270"/>
                  <a:pt x="315240" y="4536872"/>
                </a:cubicBezTo>
                <a:lnTo>
                  <a:pt x="316200" y="4538297"/>
                </a:lnTo>
                <a:cubicBezTo>
                  <a:pt x="316738" y="4541182"/>
                  <a:pt x="316785" y="4544563"/>
                  <a:pt x="317507" y="4547582"/>
                </a:cubicBezTo>
                <a:cubicBezTo>
                  <a:pt x="322716" y="4552468"/>
                  <a:pt x="324912" y="4582137"/>
                  <a:pt x="323078" y="4592102"/>
                </a:cubicBezTo>
                <a:cubicBezTo>
                  <a:pt x="314597" y="4619728"/>
                  <a:pt x="334923" y="4645745"/>
                  <a:pt x="328722" y="4667914"/>
                </a:cubicBezTo>
                <a:cubicBezTo>
                  <a:pt x="330810" y="4685069"/>
                  <a:pt x="333803" y="4690356"/>
                  <a:pt x="335597" y="4695035"/>
                </a:cubicBezTo>
                <a:lnTo>
                  <a:pt x="339485" y="4695979"/>
                </a:lnTo>
                <a:lnTo>
                  <a:pt x="341089" y="4704268"/>
                </a:lnTo>
                <a:lnTo>
                  <a:pt x="342177" y="4706060"/>
                </a:lnTo>
                <a:cubicBezTo>
                  <a:pt x="344268" y="4709474"/>
                  <a:pt x="346234" y="4712931"/>
                  <a:pt x="347751" y="4716754"/>
                </a:cubicBezTo>
                <a:lnTo>
                  <a:pt x="344125" y="4764669"/>
                </a:lnTo>
                <a:lnTo>
                  <a:pt x="340188" y="4779386"/>
                </a:lnTo>
                <a:lnTo>
                  <a:pt x="335146" y="4787491"/>
                </a:lnTo>
                <a:lnTo>
                  <a:pt x="319124" y="4843514"/>
                </a:lnTo>
                <a:lnTo>
                  <a:pt x="305956" y="4881505"/>
                </a:lnTo>
                <a:lnTo>
                  <a:pt x="301062" y="4889332"/>
                </a:lnTo>
                <a:lnTo>
                  <a:pt x="302141" y="4899400"/>
                </a:lnTo>
                <a:cubicBezTo>
                  <a:pt x="302767" y="4900706"/>
                  <a:pt x="303536" y="4901803"/>
                  <a:pt x="304424" y="4902664"/>
                </a:cubicBezTo>
                <a:lnTo>
                  <a:pt x="293123" y="4932769"/>
                </a:lnTo>
                <a:lnTo>
                  <a:pt x="292275" y="4936482"/>
                </a:lnTo>
                <a:lnTo>
                  <a:pt x="288304" y="4962325"/>
                </a:lnTo>
                <a:cubicBezTo>
                  <a:pt x="288009" y="4988948"/>
                  <a:pt x="287715" y="5015570"/>
                  <a:pt x="287420" y="5042193"/>
                </a:cubicBezTo>
                <a:cubicBezTo>
                  <a:pt x="295373" y="5039737"/>
                  <a:pt x="281659" y="5060438"/>
                  <a:pt x="287020" y="5065655"/>
                </a:cubicBezTo>
                <a:cubicBezTo>
                  <a:pt x="291675" y="5068928"/>
                  <a:pt x="288601" y="5075970"/>
                  <a:pt x="288488" y="5082216"/>
                </a:cubicBezTo>
                <a:cubicBezTo>
                  <a:pt x="292282" y="5088207"/>
                  <a:pt x="287008" y="5117775"/>
                  <a:pt x="282763" y="5127114"/>
                </a:cubicBezTo>
                <a:cubicBezTo>
                  <a:pt x="267723" y="5152218"/>
                  <a:pt x="280799" y="5182399"/>
                  <a:pt x="269316" y="5202682"/>
                </a:cubicBezTo>
                <a:cubicBezTo>
                  <a:pt x="267050" y="5219969"/>
                  <a:pt x="268614" y="5225841"/>
                  <a:pt x="269174" y="5230835"/>
                </a:cubicBezTo>
                <a:lnTo>
                  <a:pt x="272679" y="5232660"/>
                </a:lnTo>
                <a:lnTo>
                  <a:pt x="272160" y="5241150"/>
                </a:lnTo>
                <a:lnTo>
                  <a:pt x="272760" y="5243156"/>
                </a:lnTo>
                <a:cubicBezTo>
                  <a:pt x="273922" y="5246984"/>
                  <a:pt x="274952" y="5250824"/>
                  <a:pt x="275462" y="5254919"/>
                </a:cubicBezTo>
                <a:cubicBezTo>
                  <a:pt x="258407" y="5258851"/>
                  <a:pt x="276976" y="5290392"/>
                  <a:pt x="262897" y="5286259"/>
                </a:cubicBezTo>
                <a:cubicBezTo>
                  <a:pt x="262724" y="5309439"/>
                  <a:pt x="239612" y="5337531"/>
                  <a:pt x="252761" y="5357801"/>
                </a:cubicBezTo>
                <a:cubicBezTo>
                  <a:pt x="248775" y="5392256"/>
                  <a:pt x="247799" y="5423412"/>
                  <a:pt x="242360" y="5460080"/>
                </a:cubicBezTo>
                <a:cubicBezTo>
                  <a:pt x="232632" y="5488478"/>
                  <a:pt x="242025" y="5519143"/>
                  <a:pt x="229880" y="5539714"/>
                </a:cubicBezTo>
                <a:cubicBezTo>
                  <a:pt x="230558" y="5572454"/>
                  <a:pt x="222150" y="5613340"/>
                  <a:pt x="204283" y="5639080"/>
                </a:cubicBezTo>
                <a:cubicBezTo>
                  <a:pt x="201596" y="5674226"/>
                  <a:pt x="191051" y="5680198"/>
                  <a:pt x="198948" y="5710958"/>
                </a:cubicBezTo>
                <a:cubicBezTo>
                  <a:pt x="196338" y="5713534"/>
                  <a:pt x="194185" y="5716550"/>
                  <a:pt x="192367" y="5719859"/>
                </a:cubicBezTo>
                <a:lnTo>
                  <a:pt x="188035" y="5729935"/>
                </a:lnTo>
                <a:lnTo>
                  <a:pt x="188428" y="5731182"/>
                </a:lnTo>
                <a:lnTo>
                  <a:pt x="181635" y="5753538"/>
                </a:lnTo>
                <a:lnTo>
                  <a:pt x="169744" y="5796307"/>
                </a:lnTo>
                <a:lnTo>
                  <a:pt x="170351" y="5796644"/>
                </a:lnTo>
                <a:cubicBezTo>
                  <a:pt x="171558" y="5797954"/>
                  <a:pt x="172173" y="5799948"/>
                  <a:pt x="171559" y="5803435"/>
                </a:cubicBezTo>
                <a:cubicBezTo>
                  <a:pt x="182664" y="5798231"/>
                  <a:pt x="175075" y="5805646"/>
                  <a:pt x="172284" y="5816391"/>
                </a:cubicBezTo>
                <a:cubicBezTo>
                  <a:pt x="188911" y="5810703"/>
                  <a:pt x="174844" y="5841128"/>
                  <a:pt x="182542" y="5846382"/>
                </a:cubicBezTo>
                <a:cubicBezTo>
                  <a:pt x="180118" y="5854404"/>
                  <a:pt x="177856" y="5862781"/>
                  <a:pt x="175877" y="5871336"/>
                </a:cubicBezTo>
                <a:lnTo>
                  <a:pt x="174910" y="5876376"/>
                </a:lnTo>
                <a:lnTo>
                  <a:pt x="175047" y="5876483"/>
                </a:lnTo>
                <a:cubicBezTo>
                  <a:pt x="175167" y="5877594"/>
                  <a:pt x="174973" y="5879257"/>
                  <a:pt x="174335" y="5881814"/>
                </a:cubicBezTo>
                <a:lnTo>
                  <a:pt x="171273" y="5895339"/>
                </a:lnTo>
                <a:cubicBezTo>
                  <a:pt x="171401" y="5896476"/>
                  <a:pt x="171530" y="5897612"/>
                  <a:pt x="171658" y="5898749"/>
                </a:cubicBezTo>
                <a:lnTo>
                  <a:pt x="174658" y="5919558"/>
                </a:lnTo>
                <a:cubicBezTo>
                  <a:pt x="173958" y="5933601"/>
                  <a:pt x="171208" y="5962838"/>
                  <a:pt x="169099" y="5984417"/>
                </a:cubicBezTo>
                <a:cubicBezTo>
                  <a:pt x="162916" y="6005205"/>
                  <a:pt x="164971" y="6025162"/>
                  <a:pt x="162007" y="6049043"/>
                </a:cubicBezTo>
                <a:cubicBezTo>
                  <a:pt x="150795" y="6073830"/>
                  <a:pt x="160091" y="6088483"/>
                  <a:pt x="156875" y="6114000"/>
                </a:cubicBezTo>
                <a:cubicBezTo>
                  <a:pt x="141597" y="6134477"/>
                  <a:pt x="163381" y="6133378"/>
                  <a:pt x="165441" y="6146938"/>
                </a:cubicBezTo>
                <a:lnTo>
                  <a:pt x="165177" y="6150658"/>
                </a:lnTo>
                <a:lnTo>
                  <a:pt x="161772" y="6160011"/>
                </a:lnTo>
                <a:lnTo>
                  <a:pt x="160051" y="6163393"/>
                </a:lnTo>
                <a:cubicBezTo>
                  <a:pt x="159032" y="6165775"/>
                  <a:pt x="158564" y="6167421"/>
                  <a:pt x="158473" y="6168628"/>
                </a:cubicBezTo>
                <a:cubicBezTo>
                  <a:pt x="158506" y="6168685"/>
                  <a:pt x="158540" y="6168742"/>
                  <a:pt x="158573" y="6168799"/>
                </a:cubicBezTo>
                <a:lnTo>
                  <a:pt x="146463" y="6196671"/>
                </a:lnTo>
                <a:cubicBezTo>
                  <a:pt x="152348" y="6205503"/>
                  <a:pt x="134460" y="6231012"/>
                  <a:pt x="150209" y="6232365"/>
                </a:cubicBezTo>
                <a:cubicBezTo>
                  <a:pt x="145821" y="6242321"/>
                  <a:pt x="137774" y="6246719"/>
                  <a:pt x="148544" y="6246162"/>
                </a:cubicBezTo>
                <a:cubicBezTo>
                  <a:pt x="147378" y="6249522"/>
                  <a:pt x="147566" y="6251866"/>
                  <a:pt x="148403" y="6253754"/>
                </a:cubicBezTo>
                <a:lnTo>
                  <a:pt x="138880" y="6276449"/>
                </a:lnTo>
                <a:cubicBezTo>
                  <a:pt x="138814" y="6277540"/>
                  <a:pt x="138749" y="6278630"/>
                  <a:pt x="138683" y="6279721"/>
                </a:cubicBezTo>
                <a:lnTo>
                  <a:pt x="130721" y="6293675"/>
                </a:lnTo>
                <a:lnTo>
                  <a:pt x="120717" y="6313967"/>
                </a:lnTo>
                <a:cubicBezTo>
                  <a:pt x="120758" y="6314457"/>
                  <a:pt x="120800" y="6314947"/>
                  <a:pt x="120841" y="6315437"/>
                </a:cubicBezTo>
                <a:lnTo>
                  <a:pt x="115208" y="6324024"/>
                </a:lnTo>
                <a:cubicBezTo>
                  <a:pt x="113007" y="6326672"/>
                  <a:pt x="103991" y="6364381"/>
                  <a:pt x="101217" y="6365923"/>
                </a:cubicBezTo>
                <a:lnTo>
                  <a:pt x="74946" y="6556817"/>
                </a:lnTo>
                <a:cubicBezTo>
                  <a:pt x="55357" y="6665926"/>
                  <a:pt x="35695" y="6744075"/>
                  <a:pt x="16001" y="6808678"/>
                </a:cubicBezTo>
                <a:lnTo>
                  <a:pt x="0" y="6858000"/>
                </a:lnTo>
                <a:lnTo>
                  <a:pt x="5734864" y="6858000"/>
                </a:lnTo>
                <a:lnTo>
                  <a:pt x="5734864" y="0"/>
                </a:lnTo>
                <a:close/>
              </a:path>
            </a:pathLst>
          </a:custGeom>
          <a:solidFill>
            <a:srgbClr val="82766A">
              <a:alpha val="14901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10"/>
          <p:cNvSpPr txBox="1"/>
          <p:nvPr>
            <p:ph type="title"/>
          </p:nvPr>
        </p:nvSpPr>
        <p:spPr>
          <a:xfrm>
            <a:off x="773408" y="992094"/>
            <a:ext cx="3616913" cy="27951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 sz="44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Flex-basis</a:t>
            </a:r>
            <a:endParaRPr/>
          </a:p>
        </p:txBody>
      </p:sp>
      <p:sp>
        <p:nvSpPr>
          <p:cNvPr id="164" name="Google Shape;164;p10"/>
          <p:cNvSpPr txBox="1"/>
          <p:nvPr>
            <p:ph idx="2" type="body"/>
          </p:nvPr>
        </p:nvSpPr>
        <p:spPr>
          <a:xfrm>
            <a:off x="996287" y="4121253"/>
            <a:ext cx="3125337" cy="11368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b="0" i="0" lang="en-US" sz="1800" u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specifies the initial length of a flexible item.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Day 25: flex-basis | SamanthaMing.com" id="165" name="Google Shape;165;p10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9375" l="0" r="0" t="14125"/>
          <a:stretch/>
        </p:blipFill>
        <p:spPr>
          <a:xfrm>
            <a:off x="4604184" y="777362"/>
            <a:ext cx="6932387" cy="5303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11"/>
          <p:cNvSpPr txBox="1"/>
          <p:nvPr>
            <p:ph type="title"/>
          </p:nvPr>
        </p:nvSpPr>
        <p:spPr>
          <a:xfrm>
            <a:off x="630936" y="640823"/>
            <a:ext cx="3419856" cy="558314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Play"/>
              <a:buNone/>
            </a:pPr>
            <a:r>
              <a:rPr lang="en-US" sz="54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Flex-grow</a:t>
            </a:r>
            <a:endParaRPr/>
          </a:p>
        </p:txBody>
      </p:sp>
      <p:sp>
        <p:nvSpPr>
          <p:cNvPr id="172" name="Google Shape;172;p11"/>
          <p:cNvSpPr/>
          <p:nvPr/>
        </p:nvSpPr>
        <p:spPr>
          <a:xfrm flipH="1">
            <a:off x="4267200" y="630936"/>
            <a:ext cx="18288" cy="5590381"/>
          </a:xfrm>
          <a:custGeom>
            <a:rect b="b" l="l" r="r" t="t"/>
            <a:pathLst>
              <a:path extrusionOk="0" fill="none" h="5590381" w="18288">
                <a:moveTo>
                  <a:pt x="0" y="0"/>
                </a:moveTo>
                <a:cubicBezTo>
                  <a:pt x="7726" y="-435"/>
                  <a:pt x="14198" y="437"/>
                  <a:pt x="18288" y="0"/>
                </a:cubicBezTo>
                <a:cubicBezTo>
                  <a:pt x="-5226" y="225076"/>
                  <a:pt x="46275" y="562283"/>
                  <a:pt x="18288" y="754701"/>
                </a:cubicBezTo>
                <a:cubicBezTo>
                  <a:pt x="-9699" y="947119"/>
                  <a:pt x="30081" y="1239251"/>
                  <a:pt x="18288" y="1565307"/>
                </a:cubicBezTo>
                <a:cubicBezTo>
                  <a:pt x="6495" y="1891363"/>
                  <a:pt x="7160" y="1999140"/>
                  <a:pt x="18288" y="2152297"/>
                </a:cubicBezTo>
                <a:cubicBezTo>
                  <a:pt x="29417" y="2305454"/>
                  <a:pt x="28705" y="2598333"/>
                  <a:pt x="18288" y="2906998"/>
                </a:cubicBezTo>
                <a:cubicBezTo>
                  <a:pt x="7871" y="3215663"/>
                  <a:pt x="35263" y="3327412"/>
                  <a:pt x="18288" y="3549892"/>
                </a:cubicBezTo>
                <a:cubicBezTo>
                  <a:pt x="1313" y="3772372"/>
                  <a:pt x="38561" y="3843836"/>
                  <a:pt x="18288" y="4080978"/>
                </a:cubicBezTo>
                <a:cubicBezTo>
                  <a:pt x="-1985" y="4318120"/>
                  <a:pt x="-3806" y="4511166"/>
                  <a:pt x="18288" y="4835680"/>
                </a:cubicBezTo>
                <a:cubicBezTo>
                  <a:pt x="40382" y="5160194"/>
                  <a:pt x="-13070" y="5401748"/>
                  <a:pt x="18288" y="5590381"/>
                </a:cubicBezTo>
                <a:cubicBezTo>
                  <a:pt x="12010" y="5589863"/>
                  <a:pt x="6799" y="5589982"/>
                  <a:pt x="0" y="5590381"/>
                </a:cubicBezTo>
                <a:cubicBezTo>
                  <a:pt x="-6480" y="5250523"/>
                  <a:pt x="-32148" y="5052531"/>
                  <a:pt x="0" y="4835680"/>
                </a:cubicBezTo>
                <a:cubicBezTo>
                  <a:pt x="32148" y="4618829"/>
                  <a:pt x="5352" y="4496374"/>
                  <a:pt x="0" y="4304593"/>
                </a:cubicBezTo>
                <a:cubicBezTo>
                  <a:pt x="-5352" y="4112812"/>
                  <a:pt x="9645" y="3919423"/>
                  <a:pt x="0" y="3773507"/>
                </a:cubicBezTo>
                <a:cubicBezTo>
                  <a:pt x="-9645" y="3627591"/>
                  <a:pt x="-10654" y="3330687"/>
                  <a:pt x="0" y="3186517"/>
                </a:cubicBezTo>
                <a:cubicBezTo>
                  <a:pt x="10654" y="3042347"/>
                  <a:pt x="18181" y="2635923"/>
                  <a:pt x="0" y="2487720"/>
                </a:cubicBezTo>
                <a:cubicBezTo>
                  <a:pt x="-18181" y="2339517"/>
                  <a:pt x="-7947" y="2113537"/>
                  <a:pt x="0" y="1956633"/>
                </a:cubicBezTo>
                <a:cubicBezTo>
                  <a:pt x="7947" y="1799729"/>
                  <a:pt x="-15145" y="1657735"/>
                  <a:pt x="0" y="1425547"/>
                </a:cubicBezTo>
                <a:cubicBezTo>
                  <a:pt x="15145" y="1193359"/>
                  <a:pt x="-23832" y="948054"/>
                  <a:pt x="0" y="614942"/>
                </a:cubicBezTo>
                <a:cubicBezTo>
                  <a:pt x="23832" y="281831"/>
                  <a:pt x="2816" y="129878"/>
                  <a:pt x="0" y="0"/>
                </a:cubicBezTo>
                <a:close/>
              </a:path>
              <a:path extrusionOk="0" h="5590381" w="18288">
                <a:moveTo>
                  <a:pt x="0" y="0"/>
                </a:moveTo>
                <a:cubicBezTo>
                  <a:pt x="5871" y="848"/>
                  <a:pt x="11713" y="-200"/>
                  <a:pt x="18288" y="0"/>
                </a:cubicBezTo>
                <a:cubicBezTo>
                  <a:pt x="41141" y="165299"/>
                  <a:pt x="3613" y="427555"/>
                  <a:pt x="18288" y="698798"/>
                </a:cubicBezTo>
                <a:cubicBezTo>
                  <a:pt x="32963" y="970041"/>
                  <a:pt x="19680" y="1226199"/>
                  <a:pt x="18288" y="1397595"/>
                </a:cubicBezTo>
                <a:cubicBezTo>
                  <a:pt x="16896" y="1568991"/>
                  <a:pt x="38798" y="1794517"/>
                  <a:pt x="18288" y="2152297"/>
                </a:cubicBezTo>
                <a:cubicBezTo>
                  <a:pt x="-2222" y="2510077"/>
                  <a:pt x="40846" y="2594424"/>
                  <a:pt x="18288" y="2739287"/>
                </a:cubicBezTo>
                <a:cubicBezTo>
                  <a:pt x="-4270" y="2884150"/>
                  <a:pt x="27117" y="3129706"/>
                  <a:pt x="18288" y="3493988"/>
                </a:cubicBezTo>
                <a:cubicBezTo>
                  <a:pt x="9459" y="3858270"/>
                  <a:pt x="54201" y="4041447"/>
                  <a:pt x="18288" y="4304593"/>
                </a:cubicBezTo>
                <a:cubicBezTo>
                  <a:pt x="-17625" y="4567740"/>
                  <a:pt x="49627" y="5149125"/>
                  <a:pt x="18288" y="5590381"/>
                </a:cubicBezTo>
                <a:cubicBezTo>
                  <a:pt x="10860" y="5590744"/>
                  <a:pt x="7568" y="5590157"/>
                  <a:pt x="0" y="5590381"/>
                </a:cubicBezTo>
                <a:cubicBezTo>
                  <a:pt x="36767" y="5266821"/>
                  <a:pt x="-16223" y="5116146"/>
                  <a:pt x="0" y="4835680"/>
                </a:cubicBezTo>
                <a:cubicBezTo>
                  <a:pt x="16223" y="4555214"/>
                  <a:pt x="-16316" y="4356490"/>
                  <a:pt x="0" y="4136882"/>
                </a:cubicBezTo>
                <a:cubicBezTo>
                  <a:pt x="16316" y="3917274"/>
                  <a:pt x="8005" y="3773465"/>
                  <a:pt x="0" y="3549892"/>
                </a:cubicBezTo>
                <a:cubicBezTo>
                  <a:pt x="-8005" y="3326319"/>
                  <a:pt x="27623" y="3052456"/>
                  <a:pt x="0" y="2851094"/>
                </a:cubicBezTo>
                <a:cubicBezTo>
                  <a:pt x="-27623" y="2649732"/>
                  <a:pt x="5614" y="2455815"/>
                  <a:pt x="0" y="2264104"/>
                </a:cubicBezTo>
                <a:cubicBezTo>
                  <a:pt x="-5614" y="2072393"/>
                  <a:pt x="22598" y="1990723"/>
                  <a:pt x="0" y="1733018"/>
                </a:cubicBezTo>
                <a:cubicBezTo>
                  <a:pt x="-22598" y="1475313"/>
                  <a:pt x="-6965" y="1369123"/>
                  <a:pt x="0" y="1090124"/>
                </a:cubicBezTo>
                <a:cubicBezTo>
                  <a:pt x="6965" y="811125"/>
                  <a:pt x="-19273" y="50704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cap="rnd" cmpd="sng" w="412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GROWing up happens in a heartbeat in CSS Intermediate" id="173" name="Google Shape;173;p11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54296" y="969208"/>
            <a:ext cx="6894576" cy="3237087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11"/>
          <p:cNvSpPr txBox="1"/>
          <p:nvPr>
            <p:ph idx="2" type="body"/>
          </p:nvPr>
        </p:nvSpPr>
        <p:spPr>
          <a:xfrm>
            <a:off x="4654296" y="4798577"/>
            <a:ext cx="6894576" cy="14284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857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en-US" sz="2200"/>
              <a:t>sets the flex grow factor</a:t>
            </a:r>
            <a:endParaRPr/>
          </a:p>
          <a:p>
            <a:pPr indent="-228600" lvl="0" marL="2857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en-US" sz="2200"/>
              <a:t>specifies how much of the flex container's remaining space should be assigned to the flex item's main size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12"/>
          <p:cNvSpPr txBox="1"/>
          <p:nvPr>
            <p:ph type="title"/>
          </p:nvPr>
        </p:nvSpPr>
        <p:spPr>
          <a:xfrm>
            <a:off x="630936" y="640080"/>
            <a:ext cx="4818888" cy="148132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Play"/>
              <a:buNone/>
            </a:pPr>
            <a:r>
              <a:rPr lang="en-US" sz="54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Flex-shrink</a:t>
            </a:r>
            <a:endParaRPr/>
          </a:p>
        </p:txBody>
      </p:sp>
      <p:sp>
        <p:nvSpPr>
          <p:cNvPr id="181" name="Google Shape;181;p12"/>
          <p:cNvSpPr/>
          <p:nvPr/>
        </p:nvSpPr>
        <p:spPr>
          <a:xfrm>
            <a:off x="643278" y="2372868"/>
            <a:ext cx="3255095" cy="18288"/>
          </a:xfrm>
          <a:custGeom>
            <a:rect b="b" l="l" r="r" t="t"/>
            <a:pathLst>
              <a:path extrusionOk="0" fill="none" h="18288" w="3255095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extrusionOk="0" h="18288" w="3255095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cap="rnd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12"/>
          <p:cNvSpPr txBox="1"/>
          <p:nvPr>
            <p:ph idx="2" type="body"/>
          </p:nvPr>
        </p:nvSpPr>
        <p:spPr>
          <a:xfrm>
            <a:off x="630936" y="2660904"/>
            <a:ext cx="4818888" cy="35478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857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en-US" sz="2200"/>
              <a:t>If the size of all flex items is larger than the flex container, items shrink to fit according to flex-shrink.</a:t>
            </a:r>
            <a:endParaRPr/>
          </a:p>
          <a:p>
            <a:pPr indent="-88900" lvl="0" marL="2857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sz="2200"/>
          </a:p>
        </p:txBody>
      </p:sp>
      <p:pic>
        <p:nvPicPr>
          <p:cNvPr descr="Day 23: flex-shrink | SamanthaMing.com" id="183" name="Google Shape;183;p12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7499" l="0" r="0" t="14124"/>
          <a:stretch/>
        </p:blipFill>
        <p:spPr>
          <a:xfrm>
            <a:off x="6099048" y="1289740"/>
            <a:ext cx="5458968" cy="42785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13"/>
          <p:cNvSpPr txBox="1"/>
          <p:nvPr>
            <p:ph type="title"/>
          </p:nvPr>
        </p:nvSpPr>
        <p:spPr>
          <a:xfrm>
            <a:off x="1123569" y="1234440"/>
            <a:ext cx="2407158" cy="1463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Play"/>
              <a:buNone/>
            </a:pPr>
            <a:r>
              <a:rPr lang="en-US" sz="4800"/>
              <a:t>Grid</a:t>
            </a:r>
            <a:endParaRPr/>
          </a:p>
        </p:txBody>
      </p:sp>
      <p:sp>
        <p:nvSpPr>
          <p:cNvPr id="190" name="Google Shape;190;p13"/>
          <p:cNvSpPr/>
          <p:nvPr/>
        </p:nvSpPr>
        <p:spPr>
          <a:xfrm rot="5400000">
            <a:off x="3566159" y="1225296"/>
            <a:ext cx="1554480" cy="18288"/>
          </a:xfrm>
          <a:custGeom>
            <a:rect b="b" l="l" r="r" t="t"/>
            <a:pathLst>
              <a:path extrusionOk="0" fill="none" h="18288" w="155448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extrusionOk="0" h="18288" w="155448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cap="rnd" cmpd="sng" w="412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13"/>
          <p:cNvSpPr txBox="1"/>
          <p:nvPr>
            <p:ph idx="1" type="body"/>
          </p:nvPr>
        </p:nvSpPr>
        <p:spPr>
          <a:xfrm>
            <a:off x="4654295" y="502919"/>
            <a:ext cx="6894576" cy="34690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b="0" i="0" lang="en-US" sz="1800" u="none" strike="noStrike">
                <a:latin typeface="Arial"/>
                <a:ea typeface="Arial"/>
                <a:cs typeface="Arial"/>
                <a:sym typeface="Arial"/>
              </a:rPr>
              <a:t>CSS Grid Layout is a two-dimensional layout system.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b="0" i="0" lang="en-US" sz="1800" u="none" strike="noStrike">
                <a:latin typeface="Arial"/>
                <a:ea typeface="Arial"/>
                <a:cs typeface="Arial"/>
                <a:sym typeface="Arial"/>
              </a:rPr>
              <a:t>Used to create complex layouts using rows and columns, making it more powerful than Flexbox for certain tasks.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b="1" lang="en-US" sz="1800"/>
              <a:t>2011:</a:t>
            </a:r>
            <a:r>
              <a:rPr lang="en-US" sz="1800"/>
              <a:t> Initial concept proposed by Microsoft.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b="1" lang="en-US" sz="1800"/>
              <a:t>2017:</a:t>
            </a:r>
            <a:r>
              <a:rPr lang="en-US" sz="1800"/>
              <a:t> First implemented in major browsers (Chrome, Firefox, Safari).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/>
              <a:t>CSS Grid is now a part of the official CSS specification and widely supported by modern browsers.</a:t>
            </a:r>
            <a:endParaRPr/>
          </a:p>
        </p:txBody>
      </p:sp>
      <p:pic>
        <p:nvPicPr>
          <p:cNvPr descr="A screenshot of a computer&#10;&#10;Description automatically generated" id="192" name="Google Shape;192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3811" y="4128515"/>
            <a:ext cx="10917936" cy="27294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4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14"/>
          <p:cNvSpPr txBox="1"/>
          <p:nvPr>
            <p:ph type="title"/>
          </p:nvPr>
        </p:nvSpPr>
        <p:spPr>
          <a:xfrm>
            <a:off x="5297762" y="329184"/>
            <a:ext cx="6251110" cy="178308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Play"/>
              <a:buNone/>
            </a:pPr>
            <a:r>
              <a:rPr lang="en-US" sz="5400"/>
              <a:t>Advantages of Grid</a:t>
            </a:r>
            <a:endParaRPr/>
          </a:p>
        </p:txBody>
      </p:sp>
      <p:pic>
        <p:nvPicPr>
          <p:cNvPr descr="White puzzle with one red piece" id="199" name="Google Shape;199;p14"/>
          <p:cNvPicPr preferRelativeResize="0"/>
          <p:nvPr/>
        </p:nvPicPr>
        <p:blipFill rotWithShape="1">
          <a:blip r:embed="rId3">
            <a:alphaModFix/>
          </a:blip>
          <a:srcRect b="0" l="31701" r="30097" t="0"/>
          <a:stretch/>
        </p:blipFill>
        <p:spPr>
          <a:xfrm>
            <a:off x="1" y="10"/>
            <a:ext cx="4657344" cy="6857990"/>
          </a:xfrm>
          <a:custGeom>
            <a:rect b="b" l="l" r="r" t="t"/>
            <a:pathLst>
              <a:path extrusionOk="0" h="6858000" w="4657344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200" name="Google Shape;200;p14"/>
          <p:cNvSpPr/>
          <p:nvPr/>
        </p:nvSpPr>
        <p:spPr>
          <a:xfrm>
            <a:off x="5297762" y="2374947"/>
            <a:ext cx="4243589" cy="18288"/>
          </a:xfrm>
          <a:custGeom>
            <a:rect b="b" l="l" r="r" t="t"/>
            <a:pathLst>
              <a:path extrusionOk="0" fill="none" h="18288" w="4243589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extrusionOk="0" h="18288" w="4243589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cap="rnd" cmpd="sng" w="444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p14"/>
          <p:cNvSpPr txBox="1"/>
          <p:nvPr>
            <p:ph idx="1" type="body"/>
          </p:nvPr>
        </p:nvSpPr>
        <p:spPr>
          <a:xfrm>
            <a:off x="5297762" y="2706624"/>
            <a:ext cx="6251110" cy="34838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n-US" sz="2200"/>
              <a:t>Handles both columns and rows, allowing for complex layouts.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n-US" sz="2200"/>
              <a:t>Simplifies responsive design.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n-US" sz="2200"/>
              <a:t>Reduces the need for external libraries and frameworks.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n-US" sz="2200"/>
              <a:t>Greater control over alignment and spacing.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15"/>
          <p:cNvSpPr txBox="1"/>
          <p:nvPr>
            <p:ph type="title"/>
          </p:nvPr>
        </p:nvSpPr>
        <p:spPr>
          <a:xfrm>
            <a:off x="630936" y="640080"/>
            <a:ext cx="4818888" cy="148132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"/>
              <a:buNone/>
            </a:pPr>
            <a:r>
              <a:rPr b="0" i="0" lang="en-US" sz="3000" u="none" strike="noStrike"/>
              <a:t>Key CSS Grid Concepts and </a:t>
            </a:r>
            <a:r>
              <a:rPr b="0" i="0" lang="en-US" sz="3000" u="none" strike="noStrike">
                <a:latin typeface="Arial"/>
                <a:ea typeface="Arial"/>
                <a:cs typeface="Arial"/>
                <a:sym typeface="Arial"/>
              </a:rPr>
              <a:t>Terminology</a:t>
            </a:r>
            <a:br>
              <a:rPr b="0" i="0" lang="en-US" sz="3000" u="none" strike="noStrike"/>
            </a:br>
            <a:endParaRPr sz="3000"/>
          </a:p>
        </p:txBody>
      </p:sp>
      <p:sp>
        <p:nvSpPr>
          <p:cNvPr id="208" name="Google Shape;208;p15"/>
          <p:cNvSpPr/>
          <p:nvPr/>
        </p:nvSpPr>
        <p:spPr>
          <a:xfrm>
            <a:off x="643278" y="2372868"/>
            <a:ext cx="3255095" cy="18288"/>
          </a:xfrm>
          <a:custGeom>
            <a:rect b="b" l="l" r="r" t="t"/>
            <a:pathLst>
              <a:path extrusionOk="0" fill="none" h="18288" w="3255095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extrusionOk="0" h="18288" w="3255095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cap="rnd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p15"/>
          <p:cNvSpPr txBox="1"/>
          <p:nvPr>
            <p:ph idx="1" type="body"/>
          </p:nvPr>
        </p:nvSpPr>
        <p:spPr>
          <a:xfrm>
            <a:off x="179823" y="2699194"/>
            <a:ext cx="4818888" cy="35478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</a:pPr>
            <a:r>
              <a:t/>
            </a:r>
            <a:endParaRPr b="0" i="0" sz="1700" u="none" strike="noStrike"/>
          </a:p>
          <a:p>
            <a:pPr indent="-285750" lvl="1" marL="74295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</a:pPr>
            <a:r>
              <a:rPr b="1" i="0" lang="en-US" sz="1700" u="none" strike="noStrike"/>
              <a:t>Grid Container:</a:t>
            </a:r>
            <a:r>
              <a:rPr b="0" i="0" lang="en-US" sz="1700" u="none" strike="noStrike"/>
              <a:t> The parent element that holds grid items (display: grid).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</a:pPr>
            <a:r>
              <a:rPr b="1" i="0" lang="en-US" sz="1700" u="none" strike="noStrike"/>
              <a:t>Grid Items:</a:t>
            </a:r>
            <a:r>
              <a:rPr b="0" i="0" lang="en-US" sz="1700" u="none" strike="noStrike"/>
              <a:t> The children of the grid container.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</a:pPr>
            <a:r>
              <a:rPr b="1" i="0" lang="en-US" sz="1700" u="none" strike="noStrike"/>
              <a:t>Grid Lines:</a:t>
            </a:r>
            <a:r>
              <a:rPr b="0" i="0" lang="en-US" sz="1700" u="none" strike="noStrike"/>
              <a:t> The horizontal and vertical lines that divide the grid.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</a:pPr>
            <a:r>
              <a:rPr b="1" i="0" lang="en-US" sz="1700" u="none" strike="noStrike"/>
              <a:t>Grid Tracks:</a:t>
            </a:r>
            <a:r>
              <a:rPr b="0" i="0" lang="en-US" sz="1700" u="none" strike="noStrike"/>
              <a:t> The space between two adjacent grid lines (rows or columns).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</a:pPr>
            <a:r>
              <a:rPr b="1" i="0" lang="en-US" sz="1700" u="none" strike="noStrike"/>
              <a:t>Grid Cells:</a:t>
            </a:r>
            <a:r>
              <a:rPr b="0" i="0" lang="en-US" sz="1700" u="none" strike="noStrike"/>
              <a:t> The single unit of the grid.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</a:pPr>
            <a:r>
              <a:rPr b="1" i="0" lang="en-US" sz="1700" u="none" strike="noStrike"/>
              <a:t>Grid Areas:</a:t>
            </a:r>
            <a:r>
              <a:rPr b="0" i="0" lang="en-US" sz="1700" u="none" strike="noStrike"/>
              <a:t> A rectangular area composed of one or more grid cells.</a:t>
            </a:r>
            <a:endParaRPr/>
          </a:p>
          <a:p>
            <a:pPr indent="-12065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</a:pPr>
            <a:r>
              <a:t/>
            </a:r>
            <a:endParaRPr sz="1700"/>
          </a:p>
        </p:txBody>
      </p:sp>
      <p:pic>
        <p:nvPicPr>
          <p:cNvPr descr="CSS Grid Layout - DEV Community" id="210" name="Google Shape;210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49824" y="670369"/>
            <a:ext cx="6542933" cy="55824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6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p16"/>
          <p:cNvSpPr txBox="1"/>
          <p:nvPr>
            <p:ph type="title"/>
          </p:nvPr>
        </p:nvSpPr>
        <p:spPr>
          <a:xfrm>
            <a:off x="640080" y="329184"/>
            <a:ext cx="6894576" cy="178308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Play"/>
              <a:buNone/>
            </a:pPr>
            <a:r>
              <a:rPr b="0" i="0" lang="en-US" sz="5400" u="none" strike="noStrike"/>
              <a:t>Basic Properties of Grid Container</a:t>
            </a:r>
            <a:endParaRPr sz="5400"/>
          </a:p>
        </p:txBody>
      </p:sp>
      <p:sp>
        <p:nvSpPr>
          <p:cNvPr id="217" name="Google Shape;217;p16"/>
          <p:cNvSpPr/>
          <p:nvPr/>
        </p:nvSpPr>
        <p:spPr>
          <a:xfrm>
            <a:off x="758952" y="2395728"/>
            <a:ext cx="4243589" cy="18288"/>
          </a:xfrm>
          <a:custGeom>
            <a:rect b="b" l="l" r="r" t="t"/>
            <a:pathLst>
              <a:path extrusionOk="0" fill="none" h="18288" w="4243589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extrusionOk="0" h="18288" w="4243589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cap="rnd" cmpd="sng" w="412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p16"/>
          <p:cNvSpPr txBox="1"/>
          <p:nvPr>
            <p:ph idx="2" type="body"/>
          </p:nvPr>
        </p:nvSpPr>
        <p:spPr>
          <a:xfrm>
            <a:off x="640080" y="2706624"/>
            <a:ext cx="6894576" cy="34838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b="1" i="0" lang="en-US" sz="2200" u="none" strike="noStrike"/>
              <a:t>grid</a:t>
            </a:r>
            <a:r>
              <a:rPr b="0" i="0" lang="en-US" sz="2200" u="none" strike="noStrike"/>
              <a:t> – generates a block-level grid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b="1" i="0" lang="en-US" sz="2200" u="none" strike="noStrike"/>
              <a:t>inline-grid</a:t>
            </a:r>
            <a:r>
              <a:rPr b="0" i="0" lang="en-US" sz="2200" u="none" strike="noStrike"/>
              <a:t> – generates an inline-level grid</a:t>
            </a:r>
            <a:endParaRPr/>
          </a:p>
          <a:p>
            <a:pPr indent="13970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sz="2200"/>
          </a:p>
        </p:txBody>
      </p:sp>
      <p:pic>
        <p:nvPicPr>
          <p:cNvPr descr="grid vs inline-grid" id="219" name="Google Shape;219;p16"/>
          <p:cNvPicPr preferRelativeResize="0"/>
          <p:nvPr/>
        </p:nvPicPr>
        <p:blipFill rotWithShape="1">
          <a:blip r:embed="rId3">
            <a:alphaModFix/>
          </a:blip>
          <a:srcRect b="41421" l="-243" r="29904" t="-2474"/>
          <a:stretch/>
        </p:blipFill>
        <p:spPr>
          <a:xfrm>
            <a:off x="1435145" y="3317855"/>
            <a:ext cx="9750244" cy="348338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background with yellow text&#10;&#10;Description automatically generated" id="220" name="Google Shape;220;p16"/>
          <p:cNvPicPr preferRelativeResize="0"/>
          <p:nvPr>
            <p:ph idx="1" type="body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62059" y="1985906"/>
            <a:ext cx="3995928" cy="11488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7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00000"/>
              <a:buFont typeface="Arial"/>
              <a:buNone/>
            </a:pPr>
            <a:r>
              <a:rPr b="1" i="0" lang="en-US" u="none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grid-template-columns /rows</a:t>
            </a:r>
            <a:br>
              <a:rPr b="1" i="0" lang="en-US" u="none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</a:br>
            <a:r>
              <a:rPr b="1" i="0" lang="en-US" sz="2200" u="none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Defines the columns and rows of the grid with a space-separated list of values. The values represent the track size, and the space between them represents the grid line.</a:t>
            </a:r>
            <a:br>
              <a:rPr b="1" i="0" lang="en-US" sz="2200" u="none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</a:br>
            <a:endParaRPr sz="2200"/>
          </a:p>
        </p:txBody>
      </p:sp>
      <p:pic>
        <p:nvPicPr>
          <p:cNvPr descr="Complete CSS Grid Tutorial with Cheat Sheet 🎖️" id="226" name="Google Shape;226;p17"/>
          <p:cNvPicPr preferRelativeResize="0"/>
          <p:nvPr>
            <p:ph idx="4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21165" y="2808287"/>
            <a:ext cx="4931047" cy="368458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lt Text" id="227" name="Google Shape;227;p17"/>
          <p:cNvPicPr preferRelativeResize="0"/>
          <p:nvPr>
            <p:ph idx="2" type="body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9788" y="3330139"/>
            <a:ext cx="5157787" cy="20344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8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p18"/>
          <p:cNvSpPr txBox="1"/>
          <p:nvPr>
            <p:ph type="title"/>
          </p:nvPr>
        </p:nvSpPr>
        <p:spPr>
          <a:xfrm>
            <a:off x="638881" y="670218"/>
            <a:ext cx="10909640" cy="10658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Play"/>
              <a:buNone/>
            </a:pPr>
            <a:r>
              <a:rPr lang="en-US" sz="5600"/>
              <a:t>Gap: Place gap between grid items</a:t>
            </a:r>
            <a:endParaRPr/>
          </a:p>
        </p:txBody>
      </p:sp>
      <p:sp>
        <p:nvSpPr>
          <p:cNvPr id="234" name="Google Shape;234;p18"/>
          <p:cNvSpPr/>
          <p:nvPr/>
        </p:nvSpPr>
        <p:spPr>
          <a:xfrm>
            <a:off x="3389376" y="1800088"/>
            <a:ext cx="5410200" cy="18288"/>
          </a:xfrm>
          <a:custGeom>
            <a:rect b="b" l="l" r="r" t="t"/>
            <a:pathLst>
              <a:path extrusionOk="0" fill="none" h="18288" w="541020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extrusionOk="0" h="18288" w="541020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cap="rnd" cmpd="sng" w="412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lt Text" id="235" name="Google Shape;235;p18"/>
          <p:cNvPicPr preferRelativeResize="0"/>
          <p:nvPr>
            <p:ph idx="2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2684" y="2619784"/>
            <a:ext cx="2898032" cy="360004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SS GRID LAYOUT. CSS grid layout or CSS grid is a… | by Shubham Ingale |  Medium" id="236" name="Google Shape;236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93464" y="2820753"/>
            <a:ext cx="3758184" cy="287022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lt Text" id="237" name="Google Shape;237;p18"/>
          <p:cNvPicPr preferRelativeResize="0"/>
          <p:nvPr>
            <p:ph idx="1" type="body"/>
          </p:nvPr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141208" y="3499050"/>
            <a:ext cx="3758184" cy="18415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19"/>
          <p:cNvSpPr txBox="1"/>
          <p:nvPr>
            <p:ph type="title"/>
          </p:nvPr>
        </p:nvSpPr>
        <p:spPr>
          <a:xfrm>
            <a:off x="643278" y="321113"/>
            <a:ext cx="3429000" cy="171907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Play"/>
              <a:buNone/>
            </a:pPr>
            <a:r>
              <a:rPr lang="en-US" sz="54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Grid sizing</a:t>
            </a:r>
            <a:endParaRPr/>
          </a:p>
        </p:txBody>
      </p:sp>
      <p:sp>
        <p:nvSpPr>
          <p:cNvPr id="244" name="Google Shape;244;p19"/>
          <p:cNvSpPr/>
          <p:nvPr/>
        </p:nvSpPr>
        <p:spPr>
          <a:xfrm>
            <a:off x="643278" y="2573756"/>
            <a:ext cx="3255095" cy="18288"/>
          </a:xfrm>
          <a:custGeom>
            <a:rect b="b" l="l" r="r" t="t"/>
            <a:pathLst>
              <a:path extrusionOk="0" fill="none" h="18288" w="3255095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extrusionOk="0" h="18288" w="3255095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cap="rnd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p19"/>
          <p:cNvSpPr txBox="1"/>
          <p:nvPr>
            <p:ph idx="1" type="body"/>
          </p:nvPr>
        </p:nvSpPr>
        <p:spPr>
          <a:xfrm>
            <a:off x="61437" y="2620770"/>
            <a:ext cx="5067776" cy="40717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1600"/>
              <a:t>.container 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sz="1600"/>
              <a:t>	{ grid-template-columns: 		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sz="1600"/>
              <a:t>	[first] 40px 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sz="1600"/>
              <a:t>	[line2] 50px 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sz="1600"/>
              <a:t>	[line3] auto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sz="1600"/>
              <a:t>	 [col4-start] 50px 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sz="1600"/>
              <a:t>	[five] 40px 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sz="1600"/>
              <a:t>	[end]; 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sz="1600"/>
              <a:t>grid-template-rows: 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sz="1600"/>
              <a:t>	[row1-start] 25% 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sz="1600"/>
              <a:t>	[row1-end] 100px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sz="1600"/>
              <a:t>	 [third-line] auto [last-line];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sz="1600"/>
              <a:t> }</a:t>
            </a:r>
            <a:endParaRPr/>
          </a:p>
        </p:txBody>
      </p:sp>
      <p:pic>
        <p:nvPicPr>
          <p:cNvPr descr="A grid of lines and text&#10;&#10;Description automatically generated with medium confidence" id="246" name="Google Shape;246;p19"/>
          <p:cNvPicPr preferRelativeResize="0"/>
          <p:nvPr>
            <p:ph idx="2" type="body"/>
          </p:nvPr>
        </p:nvPicPr>
        <p:blipFill rotWithShape="1">
          <a:blip r:embed="rId3">
            <a:alphaModFix/>
          </a:blip>
          <a:srcRect b="0" l="0" r="9089" t="0"/>
          <a:stretch/>
        </p:blipFill>
        <p:spPr>
          <a:xfrm>
            <a:off x="4654296" y="831476"/>
            <a:ext cx="6903720" cy="51950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0" i="0" lang="en-US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What is Flexbox?</a:t>
            </a:r>
            <a:endParaRPr/>
          </a:p>
        </p:txBody>
      </p:sp>
      <p:sp>
        <p:nvSpPr>
          <p:cNvPr id="90" name="Google Shape;90;p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Flexbox, or the Flexible Box Layout Module, is a CSS3 web layout model.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Provides a more efficient way to layout, align, and distribute space among items in a container, even when their size is unknown.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b="1" lang="en-US"/>
              <a:t>2009:</a:t>
            </a:r>
            <a:r>
              <a:rPr lang="en-US"/>
              <a:t> First introduced.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b="1" lang="en-US"/>
              <a:t>2012:</a:t>
            </a:r>
            <a:r>
              <a:rPr lang="en-US"/>
              <a:t> Revised specification with significant changes.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b="1" lang="en-US"/>
              <a:t>2016:</a:t>
            </a:r>
            <a:r>
              <a:rPr lang="en-US"/>
              <a:t> Fully stabilized and widely adopted after multiple iterations.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Flexbox became part of the official CSS3 specification and is now supported by all modern browsers.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p20"/>
          <p:cNvSpPr/>
          <p:nvPr/>
        </p:nvSpPr>
        <p:spPr>
          <a:xfrm>
            <a:off x="0" y="-1"/>
            <a:ext cx="6208641" cy="6858000"/>
          </a:xfrm>
          <a:custGeom>
            <a:rect b="b" l="l" r="r" t="t"/>
            <a:pathLst>
              <a:path extrusionOk="0" h="6858000" w="6208641">
                <a:moveTo>
                  <a:pt x="0" y="0"/>
                </a:moveTo>
                <a:lnTo>
                  <a:pt x="5464181" y="0"/>
                </a:lnTo>
                <a:lnTo>
                  <a:pt x="5538086" y="159684"/>
                </a:lnTo>
                <a:cubicBezTo>
                  <a:pt x="5961440" y="1172168"/>
                  <a:pt x="6208641" y="2392735"/>
                  <a:pt x="6208641" y="3706589"/>
                </a:cubicBezTo>
                <a:cubicBezTo>
                  <a:pt x="6208641" y="4801467"/>
                  <a:pt x="6036974" y="5831563"/>
                  <a:pt x="5734754" y="6730443"/>
                </a:cubicBezTo>
                <a:lnTo>
                  <a:pt x="568936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lt1"/>
          </a:solidFill>
          <a:ln cap="flat" cmpd="sng" w="9525">
            <a:solidFill>
              <a:srgbClr val="EFEFE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88900" rotWithShape="0" algn="l" dist="38100">
              <a:srgbClr val="D8D8D8">
                <a:alpha val="4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" name="Google Shape;253;p20"/>
          <p:cNvSpPr/>
          <p:nvPr/>
        </p:nvSpPr>
        <p:spPr>
          <a:xfrm>
            <a:off x="0" y="0"/>
            <a:ext cx="6203325" cy="6858000"/>
          </a:xfrm>
          <a:custGeom>
            <a:rect b="b" l="l" r="r" t="t"/>
            <a:pathLst>
              <a:path extrusionOk="0" h="6858000" w="6203325">
                <a:moveTo>
                  <a:pt x="0" y="0"/>
                </a:moveTo>
                <a:lnTo>
                  <a:pt x="5458865" y="0"/>
                </a:lnTo>
                <a:lnTo>
                  <a:pt x="5532770" y="159684"/>
                </a:lnTo>
                <a:cubicBezTo>
                  <a:pt x="5956124" y="1172168"/>
                  <a:pt x="6203325" y="2392735"/>
                  <a:pt x="6203325" y="3706589"/>
                </a:cubicBezTo>
                <a:cubicBezTo>
                  <a:pt x="6203325" y="4801467"/>
                  <a:pt x="6031658" y="5831563"/>
                  <a:pt x="5729438" y="6730443"/>
                </a:cubicBezTo>
                <a:lnTo>
                  <a:pt x="568404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Google Shape;254;p20"/>
          <p:cNvSpPr txBox="1"/>
          <p:nvPr>
            <p:ph type="title"/>
          </p:nvPr>
        </p:nvSpPr>
        <p:spPr>
          <a:xfrm>
            <a:off x="1381258" y="204025"/>
            <a:ext cx="5019074" cy="137729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lay"/>
              <a:buNone/>
            </a:pPr>
            <a:r>
              <a:rPr b="1" i="0" lang="en-US" sz="5400" u="none" strike="noStrike">
                <a:highlight>
                  <a:srgbClr val="FFFFFF"/>
                </a:highlight>
              </a:rPr>
              <a:t>justify-content</a:t>
            </a:r>
            <a:br>
              <a:rPr b="1" i="0" lang="en-US" sz="5400" u="none" strike="noStrike">
                <a:highlight>
                  <a:srgbClr val="FFFFFF"/>
                </a:highlight>
              </a:rPr>
            </a:br>
            <a:endParaRPr sz="5400"/>
          </a:p>
        </p:txBody>
      </p:sp>
      <p:sp>
        <p:nvSpPr>
          <p:cNvPr id="255" name="Google Shape;255;p20"/>
          <p:cNvSpPr txBox="1"/>
          <p:nvPr>
            <p:ph idx="1" type="body"/>
          </p:nvPr>
        </p:nvSpPr>
        <p:spPr>
          <a:xfrm>
            <a:off x="342900" y="1143000"/>
            <a:ext cx="6393479" cy="5510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/>
              <a:t>Position grid [Basically everything] inside the grid container along the X-Axis [Main Axis]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  <a:p>
            <a:pPr indent="-4572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Play"/>
              <a:buAutoNum type="arabicPeriod"/>
            </a:pPr>
            <a:r>
              <a:rPr b="1" i="0" lang="en-US" sz="160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start</a:t>
            </a:r>
            <a:r>
              <a:rPr b="0" i="0" lang="en-US" sz="160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– aligns the grid to be flush with the start edge of the grid container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Play"/>
              <a:buAutoNum type="arabicPeriod"/>
            </a:pPr>
            <a:r>
              <a:rPr b="1" i="0" lang="en-US" sz="160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end</a:t>
            </a:r>
            <a:r>
              <a:rPr b="0" i="0" lang="en-US" sz="160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– aligns the grid to be flush with the end edge of the grid container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Play"/>
              <a:buAutoNum type="arabicPeriod"/>
            </a:pPr>
            <a:r>
              <a:rPr b="1" i="0" lang="en-US" sz="160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center</a:t>
            </a:r>
            <a:r>
              <a:rPr b="0" i="0" lang="en-US" sz="160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– aligns the grid in the center of the grid container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Play"/>
              <a:buAutoNum type="arabicPeriod"/>
            </a:pPr>
            <a:r>
              <a:rPr b="1" i="0" lang="en-US" sz="160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stretch</a:t>
            </a:r>
            <a:r>
              <a:rPr b="0" i="0" lang="en-US" sz="160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– resizes the grid items to allow the grid to fill the full width of the grid container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Play"/>
              <a:buAutoNum type="arabicPeriod"/>
            </a:pPr>
            <a:r>
              <a:rPr b="1" i="0" lang="en-US" sz="160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space-around</a:t>
            </a:r>
            <a:r>
              <a:rPr b="0" i="0" lang="en-US" sz="160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– places an even amount of space between each grid item, with half-sized spaces on the far ends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Play"/>
              <a:buAutoNum type="arabicPeriod"/>
            </a:pPr>
            <a:r>
              <a:rPr b="1" i="0" lang="en-US" sz="160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space-between</a:t>
            </a:r>
            <a:r>
              <a:rPr b="0" i="0" lang="en-US" sz="160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– places an even amount of space between each grid item, with no space at the far ends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Play"/>
              <a:buAutoNum type="arabicPeriod"/>
            </a:pPr>
            <a:r>
              <a:rPr b="1" i="0" lang="en-US" sz="160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space-evenly</a:t>
            </a:r>
            <a:r>
              <a:rPr b="0" i="0" lang="en-US" sz="160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– places an even amount of space between each grid item, including the far ends</a:t>
            </a:r>
            <a:endParaRPr/>
          </a:p>
          <a:p>
            <a:pPr indent="-3048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"/>
              <a:buNone/>
            </a:pPr>
            <a:r>
              <a:t/>
            </a:r>
            <a:endParaRPr sz="2400"/>
          </a:p>
          <a:p>
            <a:pPr indent="-3048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"/>
              <a:buNone/>
            </a:pPr>
            <a:r>
              <a:t/>
            </a:r>
            <a:endParaRPr sz="2400"/>
          </a:p>
          <a:p>
            <a:pPr indent="-3048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"/>
              <a:buNone/>
            </a:pPr>
            <a:r>
              <a:t/>
            </a:r>
            <a:endParaRPr sz="2400"/>
          </a:p>
          <a:p>
            <a:pPr indent="-3048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"/>
              <a:buNone/>
            </a:pPr>
            <a:r>
              <a:t/>
            </a:r>
            <a:endParaRPr sz="2400"/>
          </a:p>
        </p:txBody>
      </p:sp>
      <p:sp>
        <p:nvSpPr>
          <p:cNvPr id="256" name="Google Shape;256;p20"/>
          <p:cNvSpPr/>
          <p:nvPr/>
        </p:nvSpPr>
        <p:spPr>
          <a:xfrm rot="5400000">
            <a:off x="767989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diagram of a grid container&#10;&#10;Description automatically generated" id="257" name="Google Shape;257;p20"/>
          <p:cNvPicPr preferRelativeResize="0"/>
          <p:nvPr>
            <p:ph idx="2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97738" y="31709"/>
            <a:ext cx="5393863" cy="3700744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20"/>
          <p:cNvSpPr/>
          <p:nvPr/>
        </p:nvSpPr>
        <p:spPr>
          <a:xfrm>
            <a:off x="489098" y="4546920"/>
            <a:ext cx="5019074" cy="18288"/>
          </a:xfrm>
          <a:prstGeom prst="rect">
            <a:avLst/>
          </a:prstGeom>
          <a:solidFill>
            <a:srgbClr val="D5D5D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diagram of a diagram&#10;&#10;Description automatically generated" id="259" name="Google Shape;259;p20"/>
          <p:cNvPicPr preferRelativeResize="0"/>
          <p:nvPr/>
        </p:nvPicPr>
        <p:blipFill rotWithShape="1">
          <a:blip r:embed="rId4">
            <a:alphaModFix/>
          </a:blip>
          <a:srcRect b="0" l="0" r="0" t="12192"/>
          <a:stretch/>
        </p:blipFill>
        <p:spPr>
          <a:xfrm>
            <a:off x="6692423" y="3732454"/>
            <a:ext cx="5499577" cy="31433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1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21"/>
          <p:cNvSpPr/>
          <p:nvPr/>
        </p:nvSpPr>
        <p:spPr>
          <a:xfrm rot="10800000">
            <a:off x="0" y="0"/>
            <a:ext cx="7472381" cy="6858000"/>
          </a:xfrm>
          <a:custGeom>
            <a:rect b="b" l="l" r="r" t="t"/>
            <a:pathLst>
              <a:path extrusionOk="0" h="6886575" w="7472381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lt2">
              <a:alpha val="4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p21"/>
          <p:cNvSpPr txBox="1"/>
          <p:nvPr>
            <p:ph type="title"/>
          </p:nvPr>
        </p:nvSpPr>
        <p:spPr>
          <a:xfrm>
            <a:off x="1246823" y="206034"/>
            <a:ext cx="4772975" cy="18005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b="1" i="0" lang="en-US" u="none" strike="noStrike">
                <a:highlight>
                  <a:srgbClr val="FFFFFF"/>
                </a:highlight>
              </a:rPr>
              <a:t>align-content</a:t>
            </a:r>
            <a:br>
              <a:rPr b="1" i="0" lang="en-US" u="none" strike="noStrike">
                <a:highlight>
                  <a:srgbClr val="FFFFFF"/>
                </a:highlight>
              </a:rPr>
            </a:br>
            <a:endParaRPr/>
          </a:p>
        </p:txBody>
      </p:sp>
      <p:sp>
        <p:nvSpPr>
          <p:cNvPr id="267" name="Google Shape;267;p21"/>
          <p:cNvSpPr txBox="1"/>
          <p:nvPr>
            <p:ph idx="1" type="body"/>
          </p:nvPr>
        </p:nvSpPr>
        <p:spPr>
          <a:xfrm>
            <a:off x="446921" y="1643063"/>
            <a:ext cx="5572877" cy="500890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b="0" i="0" lang="en-US" sz="1600" u="none" strike="noStrike">
                <a:highlight>
                  <a:srgbClr val="FFFFFF"/>
                </a:highlight>
              </a:rPr>
              <a:t>Position grid [Basically everything] inside the grid container along the </a:t>
            </a:r>
            <a:r>
              <a:rPr b="1" i="0" lang="en-US" sz="1600" u="none" strike="noStrike"/>
              <a:t>Y-Axis [Cross Axis]</a:t>
            </a:r>
            <a:endParaRPr/>
          </a:p>
          <a:p>
            <a:pPr indent="-1270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t/>
            </a:r>
            <a:endParaRPr b="1" sz="1600"/>
          </a:p>
          <a:p>
            <a:pPr indent="-342900" lvl="0" marL="6286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lay"/>
              <a:buAutoNum type="arabicPeriod"/>
            </a:pPr>
            <a:r>
              <a:rPr b="1" i="0" lang="en-US" sz="1600" u="none" strike="noStrike"/>
              <a:t>start</a:t>
            </a:r>
            <a:r>
              <a:rPr b="0" i="0" lang="en-US" sz="1600" u="none" strike="noStrike"/>
              <a:t> – aligns the grid to be flush with the start edge of the grid container</a:t>
            </a:r>
            <a:endParaRPr/>
          </a:p>
          <a:p>
            <a:pPr indent="-342900" lvl="0" marL="6286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lay"/>
              <a:buAutoNum type="arabicPeriod"/>
            </a:pPr>
            <a:r>
              <a:rPr b="1" i="0" lang="en-US" sz="1600" u="none" strike="noStrike"/>
              <a:t>end</a:t>
            </a:r>
            <a:r>
              <a:rPr b="0" i="0" lang="en-US" sz="1600" u="none" strike="noStrike"/>
              <a:t> – aligns the grid to be flush with the end edge of the grid container</a:t>
            </a:r>
            <a:endParaRPr/>
          </a:p>
          <a:p>
            <a:pPr indent="-342900" lvl="0" marL="6286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lay"/>
              <a:buAutoNum type="arabicPeriod"/>
            </a:pPr>
            <a:r>
              <a:rPr b="1" i="0" lang="en-US" sz="1600" u="none" strike="noStrike"/>
              <a:t>center</a:t>
            </a:r>
            <a:r>
              <a:rPr b="0" i="0" lang="en-US" sz="1600" u="none" strike="noStrike"/>
              <a:t> – aligns the grid in the center of the grid container</a:t>
            </a:r>
            <a:endParaRPr/>
          </a:p>
          <a:p>
            <a:pPr indent="-342900" lvl="0" marL="6286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lay"/>
              <a:buAutoNum type="arabicPeriod"/>
            </a:pPr>
            <a:r>
              <a:rPr b="1" i="0" lang="en-US" sz="1600" u="none" strike="noStrike"/>
              <a:t>stretch</a:t>
            </a:r>
            <a:r>
              <a:rPr b="0" i="0" lang="en-US" sz="1600" u="none" strike="noStrike"/>
              <a:t> – resizes the grid items to allow the grid to fill the full height of the grid container</a:t>
            </a:r>
            <a:endParaRPr/>
          </a:p>
          <a:p>
            <a:pPr indent="-342900" lvl="0" marL="6286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lay"/>
              <a:buAutoNum type="arabicPeriod"/>
            </a:pPr>
            <a:r>
              <a:rPr b="1" i="0" lang="en-US" sz="1600" u="none" strike="noStrike"/>
              <a:t>space-around</a:t>
            </a:r>
            <a:r>
              <a:rPr b="0" i="0" lang="en-US" sz="1600" u="none" strike="noStrike"/>
              <a:t> – places an even amount of space between each grid item, with half-sized spaces on the far ends</a:t>
            </a:r>
            <a:endParaRPr/>
          </a:p>
          <a:p>
            <a:pPr indent="-342900" lvl="0" marL="6286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lay"/>
              <a:buAutoNum type="arabicPeriod"/>
            </a:pPr>
            <a:r>
              <a:rPr b="1" i="0" lang="en-US" sz="1600" u="none" strike="noStrike"/>
              <a:t>space-between</a:t>
            </a:r>
            <a:r>
              <a:rPr b="0" i="0" lang="en-US" sz="1600" u="none" strike="noStrike"/>
              <a:t> – places an even amount of space between each grid item, with no space at the far ends</a:t>
            </a:r>
            <a:endParaRPr/>
          </a:p>
          <a:p>
            <a:pPr indent="-342900" lvl="0" marL="6286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lay"/>
              <a:buAutoNum type="arabicPeriod"/>
            </a:pPr>
            <a:r>
              <a:rPr b="1" i="0" lang="en-US" sz="1600" u="none" strike="noStrike"/>
              <a:t>space-evenly</a:t>
            </a:r>
            <a:r>
              <a:rPr b="0" i="0" lang="en-US" sz="1600" u="none" strike="noStrike"/>
              <a:t> – places an even amount of space between each grid item, including the far ends</a:t>
            </a:r>
            <a:endParaRPr/>
          </a:p>
          <a:p>
            <a:pPr indent="-158750" lvl="0" marL="5143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 sz="1100"/>
          </a:p>
        </p:txBody>
      </p:sp>
      <p:pic>
        <p:nvPicPr>
          <p:cNvPr descr="A screenshot of a computer&#10;&#10;Description automatically generated" id="268" name="Google Shape;268;p21"/>
          <p:cNvPicPr preferRelativeResize="0"/>
          <p:nvPr>
            <p:ph idx="2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14336" y="125071"/>
            <a:ext cx="5777664" cy="293216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diagram of a grid container&#10;&#10;Description automatically generated" id="269" name="Google Shape;269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19123" y="3057233"/>
            <a:ext cx="5572877" cy="37756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2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22"/>
          <p:cNvSpPr/>
          <p:nvPr/>
        </p:nvSpPr>
        <p:spPr>
          <a:xfrm rot="10800000">
            <a:off x="0" y="0"/>
            <a:ext cx="7472381" cy="6858000"/>
          </a:xfrm>
          <a:custGeom>
            <a:rect b="b" l="l" r="r" t="t"/>
            <a:pathLst>
              <a:path extrusionOk="0" h="6886575" w="7472381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lt2">
              <a:alpha val="4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22"/>
          <p:cNvSpPr txBox="1"/>
          <p:nvPr>
            <p:ph type="title"/>
          </p:nvPr>
        </p:nvSpPr>
        <p:spPr>
          <a:xfrm>
            <a:off x="1246824" y="643467"/>
            <a:ext cx="4772975" cy="18005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b="1" i="0" lang="en-US" sz="4400" u="none" strike="noStrike">
                <a:highlight>
                  <a:srgbClr val="FFFFFF"/>
                </a:highlight>
              </a:rPr>
              <a:t>justify-items</a:t>
            </a:r>
            <a:br>
              <a:rPr b="1" i="0" lang="en-US" sz="4400" u="none" strike="noStrike">
                <a:highlight>
                  <a:srgbClr val="FFFFFF"/>
                </a:highlight>
              </a:rPr>
            </a:br>
            <a:endParaRPr sz="4400"/>
          </a:p>
        </p:txBody>
      </p:sp>
      <p:sp>
        <p:nvSpPr>
          <p:cNvPr id="277" name="Google Shape;277;p22"/>
          <p:cNvSpPr txBox="1"/>
          <p:nvPr>
            <p:ph idx="2" type="body"/>
          </p:nvPr>
        </p:nvSpPr>
        <p:spPr>
          <a:xfrm>
            <a:off x="1246824" y="2623381"/>
            <a:ext cx="4772974" cy="35535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</a:pPr>
            <a:r>
              <a:rPr lang="en-US" sz="1700"/>
              <a:t> Position grid-items (children) inside grid containers along the X-Axis [Main Axis].</a:t>
            </a:r>
            <a:endParaRPr/>
          </a:p>
          <a:p>
            <a:pPr indent="10795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t/>
            </a:r>
            <a:endParaRPr sz="17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</a:pPr>
            <a:r>
              <a:rPr b="1" i="0" lang="en-US" sz="1700" u="none" strike="noStrike"/>
              <a:t>start</a:t>
            </a:r>
            <a:r>
              <a:rPr b="0" i="0" lang="en-US" sz="1700" u="none" strike="noStrike"/>
              <a:t> – aligns items to be flush with the start edge of their cell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</a:pPr>
            <a:r>
              <a:rPr b="1" i="0" lang="en-US" sz="1700" u="none" strike="noStrike"/>
              <a:t>end</a:t>
            </a:r>
            <a:r>
              <a:rPr b="0" i="0" lang="en-US" sz="1700" u="none" strike="noStrike"/>
              <a:t> – aligns items to be flush with the end edge of their cell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</a:pPr>
            <a:r>
              <a:rPr b="1" i="0" lang="en-US" sz="1700" u="none" strike="noStrike"/>
              <a:t>center</a:t>
            </a:r>
            <a:r>
              <a:rPr b="0" i="0" lang="en-US" sz="1700" u="none" strike="noStrike"/>
              <a:t> – aligns items in the center of their cell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</a:pPr>
            <a:r>
              <a:rPr b="1" i="0" lang="en-US" sz="1700" u="none" strike="noStrike"/>
              <a:t>stretch</a:t>
            </a:r>
            <a:r>
              <a:rPr b="0" i="0" lang="en-US" sz="1700" u="none" strike="noStrike"/>
              <a:t> – fills the whole width of the cell (this is the default)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</a:pPr>
            <a:r>
              <a:rPr lang="en-US" sz="1700"/>
              <a:t> </a:t>
            </a:r>
            <a:endParaRPr/>
          </a:p>
        </p:txBody>
      </p:sp>
      <p:pic>
        <p:nvPicPr>
          <p:cNvPr descr="A screenshot of a game&#10;&#10;Description automatically generated" id="278" name="Google Shape;278;p22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66918" y="643468"/>
            <a:ext cx="5722949" cy="278553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screenshot of a game&#10;&#10;Description automatically generated" id="279" name="Google Shape;279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57950" y="3657599"/>
            <a:ext cx="5397327" cy="28298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2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p23"/>
          <p:cNvSpPr/>
          <p:nvPr/>
        </p:nvSpPr>
        <p:spPr>
          <a:xfrm>
            <a:off x="0" y="0"/>
            <a:ext cx="8748215" cy="6857999"/>
          </a:xfrm>
          <a:custGeom>
            <a:rect b="b" l="l" r="r" t="t"/>
            <a:pathLst>
              <a:path extrusionOk="0" h="6857999" w="9024730">
                <a:moveTo>
                  <a:pt x="0" y="0"/>
                </a:moveTo>
                <a:lnTo>
                  <a:pt x="9024730" y="0"/>
                </a:lnTo>
                <a:lnTo>
                  <a:pt x="9024730" y="2"/>
                </a:lnTo>
                <a:lnTo>
                  <a:pt x="8447016" y="2"/>
                </a:lnTo>
                <a:lnTo>
                  <a:pt x="8441214" y="14562"/>
                </a:lnTo>
                <a:lnTo>
                  <a:pt x="8445389" y="59077"/>
                </a:lnTo>
                <a:cubicBezTo>
                  <a:pt x="8445971" y="76949"/>
                  <a:pt x="8436504" y="89796"/>
                  <a:pt x="8437086" y="107668"/>
                </a:cubicBezTo>
                <a:cubicBezTo>
                  <a:pt x="8417947" y="138162"/>
                  <a:pt x="8459241" y="201929"/>
                  <a:pt x="8458599" y="246136"/>
                </a:cubicBezTo>
                <a:cubicBezTo>
                  <a:pt x="8457958" y="290343"/>
                  <a:pt x="8471649" y="364179"/>
                  <a:pt x="8433237" y="372908"/>
                </a:cubicBezTo>
                <a:cubicBezTo>
                  <a:pt x="8426916" y="431308"/>
                  <a:pt x="8438389" y="357606"/>
                  <a:pt x="8430194" y="450607"/>
                </a:cubicBezTo>
                <a:cubicBezTo>
                  <a:pt x="8466727" y="551950"/>
                  <a:pt x="8430182" y="787036"/>
                  <a:pt x="8443315" y="812800"/>
                </a:cubicBezTo>
                <a:cubicBezTo>
                  <a:pt x="8478999" y="860799"/>
                  <a:pt x="8435788" y="854953"/>
                  <a:pt x="8453042" y="912727"/>
                </a:cubicBezTo>
                <a:cubicBezTo>
                  <a:pt x="8462900" y="945986"/>
                  <a:pt x="8451223" y="951781"/>
                  <a:pt x="8451649" y="989950"/>
                </a:cubicBezTo>
                <a:cubicBezTo>
                  <a:pt x="8452074" y="1028120"/>
                  <a:pt x="8452500" y="1095828"/>
                  <a:pt x="8455592" y="1141745"/>
                </a:cubicBezTo>
                <a:cubicBezTo>
                  <a:pt x="8458684" y="1187662"/>
                  <a:pt x="8470047" y="1234783"/>
                  <a:pt x="8470203" y="1265454"/>
                </a:cubicBezTo>
                <a:cubicBezTo>
                  <a:pt x="8458947" y="1304052"/>
                  <a:pt x="8496012" y="1370755"/>
                  <a:pt x="8499638" y="1385480"/>
                </a:cubicBezTo>
                <a:cubicBezTo>
                  <a:pt x="8514485" y="1422714"/>
                  <a:pt x="8525070" y="1428103"/>
                  <a:pt x="8518660" y="1458060"/>
                </a:cubicBezTo>
                <a:cubicBezTo>
                  <a:pt x="8518783" y="1468057"/>
                  <a:pt x="8539003" y="1503177"/>
                  <a:pt x="8539125" y="1513175"/>
                </a:cubicBezTo>
                <a:lnTo>
                  <a:pt x="8570281" y="1570809"/>
                </a:lnTo>
                <a:cubicBezTo>
                  <a:pt x="8597636" y="1617136"/>
                  <a:pt x="8594573" y="1601443"/>
                  <a:pt x="8605212" y="1638391"/>
                </a:cubicBezTo>
                <a:cubicBezTo>
                  <a:pt x="8629645" y="1719640"/>
                  <a:pt x="8613884" y="1715203"/>
                  <a:pt x="8626457" y="1742490"/>
                </a:cubicBezTo>
                <a:lnTo>
                  <a:pt x="8654861" y="1818229"/>
                </a:lnTo>
                <a:cubicBezTo>
                  <a:pt x="8657202" y="1824059"/>
                  <a:pt x="8651899" y="1851211"/>
                  <a:pt x="8648005" y="1862723"/>
                </a:cubicBezTo>
                <a:lnTo>
                  <a:pt x="8654469" y="1917476"/>
                </a:lnTo>
                <a:lnTo>
                  <a:pt x="8649702" y="1972204"/>
                </a:lnTo>
                <a:cubicBezTo>
                  <a:pt x="8652251" y="1979569"/>
                  <a:pt x="8651461" y="2048203"/>
                  <a:pt x="8656357" y="2054291"/>
                </a:cubicBezTo>
                <a:cubicBezTo>
                  <a:pt x="8672645" y="2141657"/>
                  <a:pt x="8632397" y="2189849"/>
                  <a:pt x="8648660" y="2227417"/>
                </a:cubicBezTo>
                <a:cubicBezTo>
                  <a:pt x="8639941" y="2317591"/>
                  <a:pt x="8613796" y="2407644"/>
                  <a:pt x="8607609" y="2510933"/>
                </a:cubicBezTo>
                <a:cubicBezTo>
                  <a:pt x="8633490" y="2597916"/>
                  <a:pt x="8602674" y="2649734"/>
                  <a:pt x="8608432" y="2741866"/>
                </a:cubicBezTo>
                <a:cubicBezTo>
                  <a:pt x="8630300" y="2779815"/>
                  <a:pt x="8631929" y="2817058"/>
                  <a:pt x="8619112" y="2864935"/>
                </a:cubicBezTo>
                <a:cubicBezTo>
                  <a:pt x="8655820" y="2860552"/>
                  <a:pt x="8588374" y="2937673"/>
                  <a:pt x="8627742" y="2950807"/>
                </a:cubicBezTo>
                <a:lnTo>
                  <a:pt x="8611822" y="2978246"/>
                </a:lnTo>
                <a:lnTo>
                  <a:pt x="8608239" y="2995916"/>
                </a:lnTo>
                <a:lnTo>
                  <a:pt x="8598647" y="2998648"/>
                </a:lnTo>
                <a:lnTo>
                  <a:pt x="8587108" y="3023630"/>
                </a:lnTo>
                <a:cubicBezTo>
                  <a:pt x="8584111" y="3033333"/>
                  <a:pt x="8577413" y="3084375"/>
                  <a:pt x="8577885" y="3096975"/>
                </a:cubicBezTo>
                <a:cubicBezTo>
                  <a:pt x="8594321" y="3142205"/>
                  <a:pt x="8535131" y="3160433"/>
                  <a:pt x="8557492" y="3216657"/>
                </a:cubicBezTo>
                <a:cubicBezTo>
                  <a:pt x="8562518" y="3237178"/>
                  <a:pt x="8573573" y="3299737"/>
                  <a:pt x="8560894" y="3310980"/>
                </a:cubicBezTo>
                <a:cubicBezTo>
                  <a:pt x="8557601" y="3323902"/>
                  <a:pt x="8561083" y="3339340"/>
                  <a:pt x="8547852" y="3344725"/>
                </a:cubicBezTo>
                <a:cubicBezTo>
                  <a:pt x="8531788" y="3353908"/>
                  <a:pt x="8553430" y="3400659"/>
                  <a:pt x="8535427" y="3393250"/>
                </a:cubicBezTo>
                <a:cubicBezTo>
                  <a:pt x="8550195" y="3426421"/>
                  <a:pt x="8529553" y="3487753"/>
                  <a:pt x="8520092" y="3514536"/>
                </a:cubicBezTo>
                <a:cubicBezTo>
                  <a:pt x="8513726" y="3563353"/>
                  <a:pt x="8500070" y="3650327"/>
                  <a:pt x="8497231" y="3686149"/>
                </a:cubicBezTo>
                <a:cubicBezTo>
                  <a:pt x="8494574" y="3687657"/>
                  <a:pt x="8493370" y="3677229"/>
                  <a:pt x="8489799" y="3692208"/>
                </a:cubicBezTo>
                <a:cubicBezTo>
                  <a:pt x="8486228" y="3707187"/>
                  <a:pt x="8465938" y="3757479"/>
                  <a:pt x="8475804" y="3776022"/>
                </a:cubicBezTo>
                <a:cubicBezTo>
                  <a:pt x="8441061" y="3875691"/>
                  <a:pt x="8487451" y="3939839"/>
                  <a:pt x="8471279" y="3977138"/>
                </a:cubicBezTo>
                <a:cubicBezTo>
                  <a:pt x="8465599" y="4067300"/>
                  <a:pt x="8419685" y="4164564"/>
                  <a:pt x="8408913" y="4222149"/>
                </a:cubicBezTo>
                <a:cubicBezTo>
                  <a:pt x="8403583" y="4287917"/>
                  <a:pt x="8398240" y="4339232"/>
                  <a:pt x="8402112" y="4364683"/>
                </a:cubicBezTo>
                <a:lnTo>
                  <a:pt x="8393355" y="4462471"/>
                </a:lnTo>
                <a:cubicBezTo>
                  <a:pt x="8396004" y="4503329"/>
                  <a:pt x="8376320" y="4548111"/>
                  <a:pt x="8376166" y="4574052"/>
                </a:cubicBezTo>
                <a:cubicBezTo>
                  <a:pt x="8369380" y="4670665"/>
                  <a:pt x="8352302" y="4649921"/>
                  <a:pt x="8341678" y="4667756"/>
                </a:cubicBezTo>
                <a:cubicBezTo>
                  <a:pt x="8320864" y="4705850"/>
                  <a:pt x="8290794" y="4758928"/>
                  <a:pt x="8273661" y="4799019"/>
                </a:cubicBezTo>
                <a:cubicBezTo>
                  <a:pt x="8254323" y="4834076"/>
                  <a:pt x="8262378" y="4811645"/>
                  <a:pt x="8256132" y="4849614"/>
                </a:cubicBezTo>
                <a:cubicBezTo>
                  <a:pt x="8239320" y="4853334"/>
                  <a:pt x="8207060" y="4883089"/>
                  <a:pt x="8226804" y="4919971"/>
                </a:cubicBezTo>
                <a:lnTo>
                  <a:pt x="8171825" y="5010766"/>
                </a:lnTo>
                <a:cubicBezTo>
                  <a:pt x="8150097" y="4983259"/>
                  <a:pt x="8165842" y="5107656"/>
                  <a:pt x="8143172" y="5088190"/>
                </a:cubicBezTo>
                <a:cubicBezTo>
                  <a:pt x="8128060" y="5102008"/>
                  <a:pt x="8138350" y="5118851"/>
                  <a:pt x="8126363" y="5143922"/>
                </a:cubicBezTo>
                <a:cubicBezTo>
                  <a:pt x="8116335" y="5192745"/>
                  <a:pt x="8111851" y="5226225"/>
                  <a:pt x="8103782" y="5284346"/>
                </a:cubicBezTo>
                <a:cubicBezTo>
                  <a:pt x="8101016" y="5338386"/>
                  <a:pt x="8095811" y="5337325"/>
                  <a:pt x="8084361" y="5390948"/>
                </a:cubicBezTo>
                <a:cubicBezTo>
                  <a:pt x="8082912" y="5429655"/>
                  <a:pt x="8063705" y="5449508"/>
                  <a:pt x="8062552" y="5470854"/>
                </a:cubicBezTo>
                <a:cubicBezTo>
                  <a:pt x="8086776" y="5526328"/>
                  <a:pt x="8037513" y="5496377"/>
                  <a:pt x="8057342" y="5529643"/>
                </a:cubicBezTo>
                <a:cubicBezTo>
                  <a:pt x="8050653" y="5550879"/>
                  <a:pt x="8055939" y="5587444"/>
                  <a:pt x="8044923" y="5597292"/>
                </a:cubicBezTo>
                <a:lnTo>
                  <a:pt x="8035233" y="5608899"/>
                </a:lnTo>
                <a:cubicBezTo>
                  <a:pt x="8030775" y="5623501"/>
                  <a:pt x="8021047" y="5660431"/>
                  <a:pt x="8018178" y="5684911"/>
                </a:cubicBezTo>
                <a:cubicBezTo>
                  <a:pt x="8005590" y="5692608"/>
                  <a:pt x="8011744" y="5734344"/>
                  <a:pt x="8018018" y="5755776"/>
                </a:cubicBezTo>
                <a:cubicBezTo>
                  <a:pt x="8019409" y="5792777"/>
                  <a:pt x="7989082" y="5848613"/>
                  <a:pt x="8008640" y="5889599"/>
                </a:cubicBezTo>
                <a:cubicBezTo>
                  <a:pt x="8011480" y="5932097"/>
                  <a:pt x="8009486" y="5940901"/>
                  <a:pt x="8013542" y="5989744"/>
                </a:cubicBezTo>
                <a:cubicBezTo>
                  <a:pt x="8022089" y="6020787"/>
                  <a:pt x="7982918" y="6024963"/>
                  <a:pt x="7980757" y="6084926"/>
                </a:cubicBezTo>
                <a:cubicBezTo>
                  <a:pt x="7974117" y="6134231"/>
                  <a:pt x="7999371" y="6240432"/>
                  <a:pt x="7975907" y="6346549"/>
                </a:cubicBezTo>
                <a:cubicBezTo>
                  <a:pt x="7987225" y="6409741"/>
                  <a:pt x="7980509" y="6468689"/>
                  <a:pt x="7974221" y="6527527"/>
                </a:cubicBezTo>
                <a:cubicBezTo>
                  <a:pt x="7955361" y="6585667"/>
                  <a:pt x="7987786" y="6579284"/>
                  <a:pt x="7979135" y="6627129"/>
                </a:cubicBezTo>
                <a:cubicBezTo>
                  <a:pt x="7983057" y="6635153"/>
                  <a:pt x="7984986" y="6697665"/>
                  <a:pt x="7979404" y="6694819"/>
                </a:cubicBezTo>
                <a:cubicBezTo>
                  <a:pt x="7981755" y="6716947"/>
                  <a:pt x="8003903" y="6732844"/>
                  <a:pt x="8009526" y="6765445"/>
                </a:cubicBezTo>
                <a:cubicBezTo>
                  <a:pt x="8011113" y="6776325"/>
                  <a:pt x="8014662" y="6810511"/>
                  <a:pt x="8018211" y="6844697"/>
                </a:cubicBezTo>
                <a:lnTo>
                  <a:pt x="8019608" y="6857999"/>
                </a:lnTo>
                <a:lnTo>
                  <a:pt x="0" y="6857999"/>
                </a:lnTo>
                <a:close/>
              </a:path>
            </a:pathLst>
          </a:custGeom>
          <a:solidFill>
            <a:srgbClr val="82766A">
              <a:alpha val="14901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p23"/>
          <p:cNvSpPr txBox="1"/>
          <p:nvPr>
            <p:ph type="title"/>
          </p:nvPr>
        </p:nvSpPr>
        <p:spPr>
          <a:xfrm>
            <a:off x="1137034" y="609599"/>
            <a:ext cx="6596455" cy="1322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b="1" i="0" lang="en-US" sz="4400" u="none" strike="noStrike"/>
              <a:t>align-items</a:t>
            </a:r>
            <a:br>
              <a:rPr b="1" i="0" lang="en-US" sz="4400" u="none" strike="noStrike"/>
            </a:br>
            <a:endParaRPr sz="4400"/>
          </a:p>
        </p:txBody>
      </p:sp>
      <p:pic>
        <p:nvPicPr>
          <p:cNvPr descr="A white and orange rectangular object&#10;&#10;Description automatically generated" id="287" name="Google Shape;287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21601" y="3565224"/>
            <a:ext cx="4121729" cy="1660620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23"/>
          <p:cNvSpPr txBox="1"/>
          <p:nvPr>
            <p:ph idx="2" type="body"/>
          </p:nvPr>
        </p:nvSpPr>
        <p:spPr>
          <a:xfrm>
            <a:off x="445910" y="1619376"/>
            <a:ext cx="4840465" cy="48242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228600" lvl="0" marL="2857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>
                <a:highlight>
                  <a:srgbClr val="FFFFFF"/>
                </a:highlight>
              </a:rPr>
              <a:t>Position grid-items (children) inside the grid container along the Y-Axis [Cross Axis].</a:t>
            </a:r>
            <a:endParaRPr/>
          </a:p>
          <a:p>
            <a:pPr indent="-101600" lvl="0" marL="2857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sz="2000"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1" i="0" lang="en-US" sz="2000" u="none" strike="noStrike"/>
              <a:t>stretch</a:t>
            </a:r>
            <a:r>
              <a:rPr b="0" i="0" lang="en-US" sz="2000" u="none" strike="noStrike"/>
              <a:t> – fills the whole height of the cell (this is the default)</a:t>
            </a:r>
            <a:endParaRPr/>
          </a:p>
          <a:p>
            <a:pPr indent="12700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i="0" sz="2000" u="none" strike="noStrike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1" i="0" lang="en-US" sz="2000" u="none" strike="noStrike"/>
              <a:t>start</a:t>
            </a:r>
            <a:r>
              <a:rPr b="0" i="0" lang="en-US" sz="2000" u="none" strike="noStrike"/>
              <a:t> – aligns items to be flush with the start edge of their cell</a:t>
            </a:r>
            <a:endParaRPr/>
          </a:p>
          <a:p>
            <a:pPr indent="12700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i="0" sz="2000" u="none" strike="noStrike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1" i="0" lang="en-US" sz="2000" u="none" strike="noStrike"/>
              <a:t>end</a:t>
            </a:r>
            <a:r>
              <a:rPr b="0" i="0" lang="en-US" sz="2000" u="none" strike="noStrike"/>
              <a:t> – aligns items to be flush with the end edge of their cell</a:t>
            </a:r>
            <a:endParaRPr/>
          </a:p>
          <a:p>
            <a:pPr indent="12700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i="0" sz="2000" u="none" strike="noStrike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1" i="0" lang="en-US" sz="2000" u="none" strike="noStrike"/>
              <a:t>center</a:t>
            </a:r>
            <a:r>
              <a:rPr b="0" i="0" lang="en-US" sz="2000" u="none" strike="noStrike"/>
              <a:t> – aligns items in the center of their cell</a:t>
            </a:r>
            <a:endParaRPr/>
          </a:p>
          <a:p>
            <a:pPr indent="-101600" lvl="0" marL="2857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sz="2000"/>
          </a:p>
        </p:txBody>
      </p:sp>
      <p:pic>
        <p:nvPicPr>
          <p:cNvPr descr="A close-up of a wall&#10;&#10;Description automatically generated" id="289" name="Google Shape;289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1214" y="114134"/>
            <a:ext cx="3982502" cy="156313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group of rectangular orange rectangular objects&#10;&#10;Description automatically generated" id="290" name="Google Shape;290;p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598169" y="5291743"/>
            <a:ext cx="4121728" cy="156625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grid of orange rectangular objects&#10;&#10;Description automatically generated" id="291" name="Google Shape;291;p23"/>
          <p:cNvPicPr preferRelativeResize="0"/>
          <p:nvPr>
            <p:ph idx="1" type="body"/>
          </p:nvPr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691216" y="1791398"/>
            <a:ext cx="4028680" cy="1659692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23"/>
          <p:cNvSpPr txBox="1"/>
          <p:nvPr/>
        </p:nvSpPr>
        <p:spPr>
          <a:xfrm>
            <a:off x="6096000" y="222032"/>
            <a:ext cx="1840699" cy="64581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01600" lvl="0" marL="28575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A7D22"/>
              </a:buClr>
              <a:buSzPts val="2000"/>
              <a:buFont typeface="Arial"/>
              <a:buChar char="•"/>
            </a:pPr>
            <a:r>
              <a:rPr b="1" lang="en-US" sz="2000">
                <a:solidFill>
                  <a:srgbClr val="3A7D22"/>
                </a:solidFill>
                <a:latin typeface="Arial"/>
                <a:ea typeface="Arial"/>
                <a:cs typeface="Arial"/>
                <a:sym typeface="Arial"/>
              </a:rPr>
              <a:t>Stretch</a:t>
            </a:r>
            <a:endParaRPr/>
          </a:p>
          <a:p>
            <a:pPr indent="12700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1" sz="2000">
              <a:solidFill>
                <a:srgbClr val="3A7D2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12700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1" sz="2000">
              <a:solidFill>
                <a:srgbClr val="3A7D2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12700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rgbClr val="3A7D2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A7D22"/>
              </a:buClr>
              <a:buSzPts val="2000"/>
              <a:buFont typeface="Arial"/>
              <a:buChar char="•"/>
            </a:pPr>
            <a:r>
              <a:rPr b="1" lang="en-US" sz="2000">
                <a:solidFill>
                  <a:srgbClr val="3A7D22"/>
                </a:solidFill>
                <a:latin typeface="Arial"/>
                <a:ea typeface="Arial"/>
                <a:cs typeface="Arial"/>
                <a:sym typeface="Arial"/>
              </a:rPr>
              <a:t>Start</a:t>
            </a:r>
            <a:endParaRPr/>
          </a:p>
          <a:p>
            <a:pPr indent="12700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1" sz="2000">
              <a:solidFill>
                <a:srgbClr val="3A7D2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12700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1" sz="2000">
              <a:solidFill>
                <a:srgbClr val="3A7D2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12700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1" sz="2000">
              <a:solidFill>
                <a:srgbClr val="3A7D2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12700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rgbClr val="3A7D2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A7D22"/>
              </a:buClr>
              <a:buSzPts val="2000"/>
              <a:buFont typeface="Arial"/>
              <a:buChar char="•"/>
            </a:pPr>
            <a:r>
              <a:rPr b="1" lang="en-US" sz="2000">
                <a:solidFill>
                  <a:srgbClr val="3A7D22"/>
                </a:solidFill>
                <a:latin typeface="Arial"/>
                <a:ea typeface="Arial"/>
                <a:cs typeface="Arial"/>
                <a:sym typeface="Arial"/>
              </a:rPr>
              <a:t>end</a:t>
            </a:r>
            <a:r>
              <a:rPr lang="en-US" sz="2000">
                <a:solidFill>
                  <a:srgbClr val="3A7D22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  <a:p>
            <a:pPr indent="12700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rgbClr val="3A7D2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12700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rgbClr val="3A7D2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12700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rgbClr val="3A7D2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A7D22"/>
              </a:buClr>
              <a:buSzPts val="2000"/>
              <a:buFont typeface="Arial"/>
              <a:buChar char="•"/>
            </a:pPr>
            <a:r>
              <a:rPr b="1" lang="en-US" sz="2000">
                <a:solidFill>
                  <a:srgbClr val="3A7D22"/>
                </a:solidFill>
                <a:latin typeface="Arial"/>
                <a:ea typeface="Arial"/>
                <a:cs typeface="Arial"/>
                <a:sym typeface="Arial"/>
              </a:rPr>
              <a:t>center</a:t>
            </a:r>
            <a:endParaRPr sz="2000">
              <a:solidFill>
                <a:srgbClr val="3A7D2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4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" name="Google Shape;298;p2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Play"/>
              <a:buNone/>
            </a:pPr>
            <a:r>
              <a:rPr b="1" i="0" lang="en-US" sz="2600" u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				justify-self 							align-self </a:t>
            </a:r>
            <a:br>
              <a:rPr b="1" i="0" lang="en-US" sz="2600" u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</a:br>
            <a:br>
              <a:rPr b="1" i="0" lang="en-US" sz="2600" u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</a:br>
            <a:endParaRPr sz="26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299" name="Google Shape;299;p24"/>
          <p:cNvSpPr/>
          <p:nvPr/>
        </p:nvSpPr>
        <p:spPr>
          <a:xfrm>
            <a:off x="838200" y="1865313"/>
            <a:ext cx="10424160" cy="18288"/>
          </a:xfrm>
          <a:custGeom>
            <a:rect b="b" l="l" r="r" t="t"/>
            <a:pathLst>
              <a:path extrusionOk="0" fill="none" h="18288" w="10424160">
                <a:moveTo>
                  <a:pt x="0" y="0"/>
                </a:moveTo>
                <a:cubicBezTo>
                  <a:pt x="251416" y="-3874"/>
                  <a:pt x="479411" y="-20508"/>
                  <a:pt x="903427" y="0"/>
                </a:cubicBezTo>
                <a:cubicBezTo>
                  <a:pt x="1327443" y="20508"/>
                  <a:pt x="1177990" y="-7387"/>
                  <a:pt x="1389888" y="0"/>
                </a:cubicBezTo>
                <a:cubicBezTo>
                  <a:pt x="1601786" y="7387"/>
                  <a:pt x="1928602" y="-6697"/>
                  <a:pt x="2189074" y="0"/>
                </a:cubicBezTo>
                <a:cubicBezTo>
                  <a:pt x="2449546" y="6697"/>
                  <a:pt x="2440085" y="-21144"/>
                  <a:pt x="2675534" y="0"/>
                </a:cubicBezTo>
                <a:cubicBezTo>
                  <a:pt x="2910983" y="21144"/>
                  <a:pt x="3026158" y="-11124"/>
                  <a:pt x="3370478" y="0"/>
                </a:cubicBezTo>
                <a:cubicBezTo>
                  <a:pt x="3714798" y="11124"/>
                  <a:pt x="3864539" y="-10660"/>
                  <a:pt x="4169664" y="0"/>
                </a:cubicBezTo>
                <a:cubicBezTo>
                  <a:pt x="4474789" y="10660"/>
                  <a:pt x="4471218" y="16488"/>
                  <a:pt x="4551883" y="0"/>
                </a:cubicBezTo>
                <a:cubicBezTo>
                  <a:pt x="4632548" y="-16488"/>
                  <a:pt x="4786830" y="7986"/>
                  <a:pt x="4934102" y="0"/>
                </a:cubicBezTo>
                <a:cubicBezTo>
                  <a:pt x="5081374" y="-7986"/>
                  <a:pt x="5575881" y="-33003"/>
                  <a:pt x="5837530" y="0"/>
                </a:cubicBezTo>
                <a:cubicBezTo>
                  <a:pt x="6099179" y="33003"/>
                  <a:pt x="6305895" y="14170"/>
                  <a:pt x="6532474" y="0"/>
                </a:cubicBezTo>
                <a:cubicBezTo>
                  <a:pt x="6759053" y="-14170"/>
                  <a:pt x="6726707" y="16121"/>
                  <a:pt x="6914693" y="0"/>
                </a:cubicBezTo>
                <a:cubicBezTo>
                  <a:pt x="7102679" y="-16121"/>
                  <a:pt x="7397857" y="32594"/>
                  <a:pt x="7609637" y="0"/>
                </a:cubicBezTo>
                <a:cubicBezTo>
                  <a:pt x="7821417" y="-32594"/>
                  <a:pt x="8141235" y="-3745"/>
                  <a:pt x="8513064" y="0"/>
                </a:cubicBezTo>
                <a:cubicBezTo>
                  <a:pt x="8884893" y="3745"/>
                  <a:pt x="8877548" y="3359"/>
                  <a:pt x="9103766" y="0"/>
                </a:cubicBezTo>
                <a:cubicBezTo>
                  <a:pt x="9329984" y="-3359"/>
                  <a:pt x="9545570" y="-17843"/>
                  <a:pt x="9694469" y="0"/>
                </a:cubicBezTo>
                <a:cubicBezTo>
                  <a:pt x="9843368" y="17843"/>
                  <a:pt x="10162477" y="-1217"/>
                  <a:pt x="10424160" y="0"/>
                </a:cubicBezTo>
                <a:cubicBezTo>
                  <a:pt x="10424498" y="7640"/>
                  <a:pt x="10423710" y="11289"/>
                  <a:pt x="10424160" y="18288"/>
                </a:cubicBezTo>
                <a:cubicBezTo>
                  <a:pt x="10184680" y="20716"/>
                  <a:pt x="10034768" y="-9357"/>
                  <a:pt x="9729216" y="18288"/>
                </a:cubicBezTo>
                <a:cubicBezTo>
                  <a:pt x="9423664" y="45933"/>
                  <a:pt x="9309220" y="36372"/>
                  <a:pt x="8930030" y="18288"/>
                </a:cubicBezTo>
                <a:cubicBezTo>
                  <a:pt x="8550840" y="204"/>
                  <a:pt x="8513376" y="34707"/>
                  <a:pt x="8130845" y="18288"/>
                </a:cubicBezTo>
                <a:cubicBezTo>
                  <a:pt x="7748315" y="1869"/>
                  <a:pt x="7864674" y="19659"/>
                  <a:pt x="7644384" y="18288"/>
                </a:cubicBezTo>
                <a:cubicBezTo>
                  <a:pt x="7424094" y="16917"/>
                  <a:pt x="6947001" y="55680"/>
                  <a:pt x="6740957" y="18288"/>
                </a:cubicBezTo>
                <a:cubicBezTo>
                  <a:pt x="6534913" y="-19104"/>
                  <a:pt x="6313809" y="33391"/>
                  <a:pt x="6046013" y="18288"/>
                </a:cubicBezTo>
                <a:cubicBezTo>
                  <a:pt x="5778217" y="3185"/>
                  <a:pt x="5786775" y="1439"/>
                  <a:pt x="5663794" y="18288"/>
                </a:cubicBezTo>
                <a:cubicBezTo>
                  <a:pt x="5540813" y="35137"/>
                  <a:pt x="5204724" y="25434"/>
                  <a:pt x="4968850" y="18288"/>
                </a:cubicBezTo>
                <a:cubicBezTo>
                  <a:pt x="4732976" y="11142"/>
                  <a:pt x="4559928" y="34568"/>
                  <a:pt x="4378147" y="18288"/>
                </a:cubicBezTo>
                <a:cubicBezTo>
                  <a:pt x="4196366" y="2008"/>
                  <a:pt x="3992200" y="35409"/>
                  <a:pt x="3787445" y="18288"/>
                </a:cubicBezTo>
                <a:cubicBezTo>
                  <a:pt x="3582690" y="1167"/>
                  <a:pt x="3488876" y="-7583"/>
                  <a:pt x="3196742" y="18288"/>
                </a:cubicBezTo>
                <a:cubicBezTo>
                  <a:pt x="2904608" y="44159"/>
                  <a:pt x="2729828" y="45906"/>
                  <a:pt x="2606040" y="18288"/>
                </a:cubicBezTo>
                <a:cubicBezTo>
                  <a:pt x="2482252" y="-9330"/>
                  <a:pt x="2000672" y="-5498"/>
                  <a:pt x="1806854" y="18288"/>
                </a:cubicBezTo>
                <a:cubicBezTo>
                  <a:pt x="1613036" y="42074"/>
                  <a:pt x="1310933" y="-4240"/>
                  <a:pt x="1111910" y="18288"/>
                </a:cubicBezTo>
                <a:cubicBezTo>
                  <a:pt x="912887" y="40816"/>
                  <a:pt x="891560" y="1701"/>
                  <a:pt x="729691" y="18288"/>
                </a:cubicBezTo>
                <a:cubicBezTo>
                  <a:pt x="567822" y="34875"/>
                  <a:pt x="203025" y="34462"/>
                  <a:pt x="0" y="18288"/>
                </a:cubicBezTo>
                <a:cubicBezTo>
                  <a:pt x="-82" y="11708"/>
                  <a:pt x="-178" y="8956"/>
                  <a:pt x="0" y="0"/>
                </a:cubicBezTo>
                <a:close/>
              </a:path>
              <a:path extrusionOk="0" h="18288" w="10424160">
                <a:moveTo>
                  <a:pt x="0" y="0"/>
                </a:moveTo>
                <a:cubicBezTo>
                  <a:pt x="119910" y="17195"/>
                  <a:pt x="345032" y="1652"/>
                  <a:pt x="590702" y="0"/>
                </a:cubicBezTo>
                <a:cubicBezTo>
                  <a:pt x="836372" y="-1652"/>
                  <a:pt x="830717" y="-10944"/>
                  <a:pt x="972922" y="0"/>
                </a:cubicBezTo>
                <a:cubicBezTo>
                  <a:pt x="1115127" y="10944"/>
                  <a:pt x="1638708" y="17269"/>
                  <a:pt x="1876349" y="0"/>
                </a:cubicBezTo>
                <a:cubicBezTo>
                  <a:pt x="2113990" y="-17269"/>
                  <a:pt x="2263529" y="27642"/>
                  <a:pt x="2467051" y="0"/>
                </a:cubicBezTo>
                <a:cubicBezTo>
                  <a:pt x="2670573" y="-27642"/>
                  <a:pt x="2867743" y="-1552"/>
                  <a:pt x="3057754" y="0"/>
                </a:cubicBezTo>
                <a:cubicBezTo>
                  <a:pt x="3247765" y="1552"/>
                  <a:pt x="3729099" y="45169"/>
                  <a:pt x="3961181" y="0"/>
                </a:cubicBezTo>
                <a:cubicBezTo>
                  <a:pt x="4193263" y="-45169"/>
                  <a:pt x="4313735" y="4067"/>
                  <a:pt x="4447642" y="0"/>
                </a:cubicBezTo>
                <a:cubicBezTo>
                  <a:pt x="4581549" y="-4067"/>
                  <a:pt x="5123626" y="11867"/>
                  <a:pt x="5351069" y="0"/>
                </a:cubicBezTo>
                <a:cubicBezTo>
                  <a:pt x="5578512" y="-11867"/>
                  <a:pt x="6044105" y="-19983"/>
                  <a:pt x="6254496" y="0"/>
                </a:cubicBezTo>
                <a:cubicBezTo>
                  <a:pt x="6464887" y="19983"/>
                  <a:pt x="6664731" y="4232"/>
                  <a:pt x="6949440" y="0"/>
                </a:cubicBezTo>
                <a:cubicBezTo>
                  <a:pt x="7234149" y="-4232"/>
                  <a:pt x="7497205" y="28731"/>
                  <a:pt x="7852867" y="0"/>
                </a:cubicBezTo>
                <a:cubicBezTo>
                  <a:pt x="8208529" y="-28731"/>
                  <a:pt x="8287556" y="2616"/>
                  <a:pt x="8443570" y="0"/>
                </a:cubicBezTo>
                <a:cubicBezTo>
                  <a:pt x="8599584" y="-2616"/>
                  <a:pt x="8871283" y="-14113"/>
                  <a:pt x="9034272" y="0"/>
                </a:cubicBezTo>
                <a:cubicBezTo>
                  <a:pt x="9197261" y="14113"/>
                  <a:pt x="9604978" y="-35623"/>
                  <a:pt x="9833458" y="0"/>
                </a:cubicBezTo>
                <a:cubicBezTo>
                  <a:pt x="10061938" y="35623"/>
                  <a:pt x="10231944" y="-8194"/>
                  <a:pt x="10424160" y="0"/>
                </a:cubicBezTo>
                <a:cubicBezTo>
                  <a:pt x="10424285" y="4395"/>
                  <a:pt x="10424085" y="9776"/>
                  <a:pt x="10424160" y="18288"/>
                </a:cubicBezTo>
                <a:cubicBezTo>
                  <a:pt x="10058736" y="-5772"/>
                  <a:pt x="9942989" y="-18764"/>
                  <a:pt x="9624974" y="18288"/>
                </a:cubicBezTo>
                <a:cubicBezTo>
                  <a:pt x="9306959" y="55340"/>
                  <a:pt x="9229263" y="24995"/>
                  <a:pt x="8930030" y="18288"/>
                </a:cubicBezTo>
                <a:cubicBezTo>
                  <a:pt x="8630797" y="11581"/>
                  <a:pt x="8647263" y="10931"/>
                  <a:pt x="8547811" y="18288"/>
                </a:cubicBezTo>
                <a:cubicBezTo>
                  <a:pt x="8448359" y="25645"/>
                  <a:pt x="8173221" y="219"/>
                  <a:pt x="8061350" y="18288"/>
                </a:cubicBezTo>
                <a:cubicBezTo>
                  <a:pt x="7949479" y="36357"/>
                  <a:pt x="7437002" y="17516"/>
                  <a:pt x="7157923" y="18288"/>
                </a:cubicBezTo>
                <a:cubicBezTo>
                  <a:pt x="6878844" y="19060"/>
                  <a:pt x="6610241" y="8864"/>
                  <a:pt x="6462979" y="18288"/>
                </a:cubicBezTo>
                <a:cubicBezTo>
                  <a:pt x="6315717" y="27712"/>
                  <a:pt x="6124879" y="4989"/>
                  <a:pt x="5976518" y="18288"/>
                </a:cubicBezTo>
                <a:cubicBezTo>
                  <a:pt x="5828157" y="31587"/>
                  <a:pt x="5566880" y="7112"/>
                  <a:pt x="5281574" y="18288"/>
                </a:cubicBezTo>
                <a:cubicBezTo>
                  <a:pt x="4996268" y="29464"/>
                  <a:pt x="5085614" y="20493"/>
                  <a:pt x="4899355" y="18288"/>
                </a:cubicBezTo>
                <a:cubicBezTo>
                  <a:pt x="4713096" y="16083"/>
                  <a:pt x="4606138" y="34359"/>
                  <a:pt x="4517136" y="18288"/>
                </a:cubicBezTo>
                <a:cubicBezTo>
                  <a:pt x="4428134" y="2217"/>
                  <a:pt x="4125335" y="52414"/>
                  <a:pt x="3822192" y="18288"/>
                </a:cubicBezTo>
                <a:cubicBezTo>
                  <a:pt x="3519049" y="-15838"/>
                  <a:pt x="3453132" y="3859"/>
                  <a:pt x="3335731" y="18288"/>
                </a:cubicBezTo>
                <a:cubicBezTo>
                  <a:pt x="3218330" y="32717"/>
                  <a:pt x="2718749" y="-13936"/>
                  <a:pt x="2536546" y="18288"/>
                </a:cubicBezTo>
                <a:cubicBezTo>
                  <a:pt x="2354343" y="50512"/>
                  <a:pt x="2190669" y="3238"/>
                  <a:pt x="2050085" y="18288"/>
                </a:cubicBezTo>
                <a:cubicBezTo>
                  <a:pt x="1909501" y="33338"/>
                  <a:pt x="1520975" y="3062"/>
                  <a:pt x="1250899" y="18288"/>
                </a:cubicBezTo>
                <a:cubicBezTo>
                  <a:pt x="980823" y="33514"/>
                  <a:pt x="992936" y="28036"/>
                  <a:pt x="868680" y="18288"/>
                </a:cubicBezTo>
                <a:cubicBezTo>
                  <a:pt x="744424" y="8540"/>
                  <a:pt x="230364" y="33365"/>
                  <a:pt x="0" y="18288"/>
                </a:cubicBezTo>
                <a:cubicBezTo>
                  <a:pt x="-504" y="12101"/>
                  <a:pt x="-591" y="7719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cap="rnd" cmpd="sng" w="412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24"/>
          <p:cNvSpPr/>
          <p:nvPr/>
        </p:nvSpPr>
        <p:spPr>
          <a:xfrm>
            <a:off x="1466245" y="2228087"/>
            <a:ext cx="4541689" cy="7254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72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this property to position 1 individual grid-item (child) inside a grid container along the X-Axis [Main Axis]. </a:t>
            </a:r>
            <a:endParaRPr sz="1572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screenshot of a computer&#10;&#10;Description automatically generated" id="301" name="Google Shape;301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8639" y="2974664"/>
            <a:ext cx="5479296" cy="3863395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24"/>
          <p:cNvSpPr/>
          <p:nvPr/>
        </p:nvSpPr>
        <p:spPr>
          <a:xfrm>
            <a:off x="6161700" y="2228087"/>
            <a:ext cx="4564055" cy="7254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0A0A23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this property to position </a:t>
            </a:r>
            <a:r>
              <a:rPr b="1" lang="en-US" sz="17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1 individual</a:t>
            </a:r>
            <a:r>
              <a:rPr lang="en-US" sz="1700">
                <a:solidFill>
                  <a:srgbClr val="0A0A23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 grid-item (child) inside a grid container along the </a:t>
            </a:r>
            <a:r>
              <a:rPr b="1" lang="en-US" sz="17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Y-Axis [Cross Axis]</a:t>
            </a:r>
            <a:r>
              <a:rPr lang="en-US" sz="1700">
                <a:solidFill>
                  <a:srgbClr val="0A0A23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.</a:t>
            </a:r>
            <a:endParaRPr sz="1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screenshot of a cell phone&#10;&#10;Description automatically generated" id="303" name="Google Shape;303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61700" y="3104642"/>
            <a:ext cx="5501661" cy="35467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2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p25"/>
          <p:cNvSpPr txBox="1"/>
          <p:nvPr>
            <p:ph type="title"/>
          </p:nvPr>
        </p:nvSpPr>
        <p:spPr>
          <a:xfrm>
            <a:off x="630936" y="640823"/>
            <a:ext cx="3419856" cy="558314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Play"/>
              <a:buNone/>
            </a:pPr>
            <a:r>
              <a:rPr lang="en-US" sz="54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Grid-span</a:t>
            </a:r>
            <a:endParaRPr/>
          </a:p>
        </p:txBody>
      </p:sp>
      <p:sp>
        <p:nvSpPr>
          <p:cNvPr id="310" name="Google Shape;310;p25"/>
          <p:cNvSpPr/>
          <p:nvPr/>
        </p:nvSpPr>
        <p:spPr>
          <a:xfrm flipH="1">
            <a:off x="4267200" y="630936"/>
            <a:ext cx="18288" cy="5590381"/>
          </a:xfrm>
          <a:custGeom>
            <a:rect b="b" l="l" r="r" t="t"/>
            <a:pathLst>
              <a:path extrusionOk="0" fill="none" h="5590381" w="18288">
                <a:moveTo>
                  <a:pt x="0" y="0"/>
                </a:moveTo>
                <a:cubicBezTo>
                  <a:pt x="7726" y="-435"/>
                  <a:pt x="14198" y="437"/>
                  <a:pt x="18288" y="0"/>
                </a:cubicBezTo>
                <a:cubicBezTo>
                  <a:pt x="-5226" y="225076"/>
                  <a:pt x="46275" y="562283"/>
                  <a:pt x="18288" y="754701"/>
                </a:cubicBezTo>
                <a:cubicBezTo>
                  <a:pt x="-9699" y="947119"/>
                  <a:pt x="30081" y="1239251"/>
                  <a:pt x="18288" y="1565307"/>
                </a:cubicBezTo>
                <a:cubicBezTo>
                  <a:pt x="6495" y="1891363"/>
                  <a:pt x="7160" y="1999140"/>
                  <a:pt x="18288" y="2152297"/>
                </a:cubicBezTo>
                <a:cubicBezTo>
                  <a:pt x="29417" y="2305454"/>
                  <a:pt x="28705" y="2598333"/>
                  <a:pt x="18288" y="2906998"/>
                </a:cubicBezTo>
                <a:cubicBezTo>
                  <a:pt x="7871" y="3215663"/>
                  <a:pt x="35263" y="3327412"/>
                  <a:pt x="18288" y="3549892"/>
                </a:cubicBezTo>
                <a:cubicBezTo>
                  <a:pt x="1313" y="3772372"/>
                  <a:pt x="38561" y="3843836"/>
                  <a:pt x="18288" y="4080978"/>
                </a:cubicBezTo>
                <a:cubicBezTo>
                  <a:pt x="-1985" y="4318120"/>
                  <a:pt x="-3806" y="4511166"/>
                  <a:pt x="18288" y="4835680"/>
                </a:cubicBezTo>
                <a:cubicBezTo>
                  <a:pt x="40382" y="5160194"/>
                  <a:pt x="-13070" y="5401748"/>
                  <a:pt x="18288" y="5590381"/>
                </a:cubicBezTo>
                <a:cubicBezTo>
                  <a:pt x="12010" y="5589863"/>
                  <a:pt x="6799" y="5589982"/>
                  <a:pt x="0" y="5590381"/>
                </a:cubicBezTo>
                <a:cubicBezTo>
                  <a:pt x="-6480" y="5250523"/>
                  <a:pt x="-32148" y="5052531"/>
                  <a:pt x="0" y="4835680"/>
                </a:cubicBezTo>
                <a:cubicBezTo>
                  <a:pt x="32148" y="4618829"/>
                  <a:pt x="5352" y="4496374"/>
                  <a:pt x="0" y="4304593"/>
                </a:cubicBezTo>
                <a:cubicBezTo>
                  <a:pt x="-5352" y="4112812"/>
                  <a:pt x="9645" y="3919423"/>
                  <a:pt x="0" y="3773507"/>
                </a:cubicBezTo>
                <a:cubicBezTo>
                  <a:pt x="-9645" y="3627591"/>
                  <a:pt x="-10654" y="3330687"/>
                  <a:pt x="0" y="3186517"/>
                </a:cubicBezTo>
                <a:cubicBezTo>
                  <a:pt x="10654" y="3042347"/>
                  <a:pt x="18181" y="2635923"/>
                  <a:pt x="0" y="2487720"/>
                </a:cubicBezTo>
                <a:cubicBezTo>
                  <a:pt x="-18181" y="2339517"/>
                  <a:pt x="-7947" y="2113537"/>
                  <a:pt x="0" y="1956633"/>
                </a:cubicBezTo>
                <a:cubicBezTo>
                  <a:pt x="7947" y="1799729"/>
                  <a:pt x="-15145" y="1657735"/>
                  <a:pt x="0" y="1425547"/>
                </a:cubicBezTo>
                <a:cubicBezTo>
                  <a:pt x="15145" y="1193359"/>
                  <a:pt x="-23832" y="948054"/>
                  <a:pt x="0" y="614942"/>
                </a:cubicBezTo>
                <a:cubicBezTo>
                  <a:pt x="23832" y="281831"/>
                  <a:pt x="2816" y="129878"/>
                  <a:pt x="0" y="0"/>
                </a:cubicBezTo>
                <a:close/>
              </a:path>
              <a:path extrusionOk="0" h="5590381" w="18288">
                <a:moveTo>
                  <a:pt x="0" y="0"/>
                </a:moveTo>
                <a:cubicBezTo>
                  <a:pt x="5871" y="848"/>
                  <a:pt x="11713" y="-200"/>
                  <a:pt x="18288" y="0"/>
                </a:cubicBezTo>
                <a:cubicBezTo>
                  <a:pt x="41141" y="165299"/>
                  <a:pt x="3613" y="427555"/>
                  <a:pt x="18288" y="698798"/>
                </a:cubicBezTo>
                <a:cubicBezTo>
                  <a:pt x="32963" y="970041"/>
                  <a:pt x="19680" y="1226199"/>
                  <a:pt x="18288" y="1397595"/>
                </a:cubicBezTo>
                <a:cubicBezTo>
                  <a:pt x="16896" y="1568991"/>
                  <a:pt x="38798" y="1794517"/>
                  <a:pt x="18288" y="2152297"/>
                </a:cubicBezTo>
                <a:cubicBezTo>
                  <a:pt x="-2222" y="2510077"/>
                  <a:pt x="40846" y="2594424"/>
                  <a:pt x="18288" y="2739287"/>
                </a:cubicBezTo>
                <a:cubicBezTo>
                  <a:pt x="-4270" y="2884150"/>
                  <a:pt x="27117" y="3129706"/>
                  <a:pt x="18288" y="3493988"/>
                </a:cubicBezTo>
                <a:cubicBezTo>
                  <a:pt x="9459" y="3858270"/>
                  <a:pt x="54201" y="4041447"/>
                  <a:pt x="18288" y="4304593"/>
                </a:cubicBezTo>
                <a:cubicBezTo>
                  <a:pt x="-17625" y="4567740"/>
                  <a:pt x="49627" y="5149125"/>
                  <a:pt x="18288" y="5590381"/>
                </a:cubicBezTo>
                <a:cubicBezTo>
                  <a:pt x="10860" y="5590744"/>
                  <a:pt x="7568" y="5590157"/>
                  <a:pt x="0" y="5590381"/>
                </a:cubicBezTo>
                <a:cubicBezTo>
                  <a:pt x="36767" y="5266821"/>
                  <a:pt x="-16223" y="5116146"/>
                  <a:pt x="0" y="4835680"/>
                </a:cubicBezTo>
                <a:cubicBezTo>
                  <a:pt x="16223" y="4555214"/>
                  <a:pt x="-16316" y="4356490"/>
                  <a:pt x="0" y="4136882"/>
                </a:cubicBezTo>
                <a:cubicBezTo>
                  <a:pt x="16316" y="3917274"/>
                  <a:pt x="8005" y="3773465"/>
                  <a:pt x="0" y="3549892"/>
                </a:cubicBezTo>
                <a:cubicBezTo>
                  <a:pt x="-8005" y="3326319"/>
                  <a:pt x="27623" y="3052456"/>
                  <a:pt x="0" y="2851094"/>
                </a:cubicBezTo>
                <a:cubicBezTo>
                  <a:pt x="-27623" y="2649732"/>
                  <a:pt x="5614" y="2455815"/>
                  <a:pt x="0" y="2264104"/>
                </a:cubicBezTo>
                <a:cubicBezTo>
                  <a:pt x="-5614" y="2072393"/>
                  <a:pt x="22598" y="1990723"/>
                  <a:pt x="0" y="1733018"/>
                </a:cubicBezTo>
                <a:cubicBezTo>
                  <a:pt x="-22598" y="1475313"/>
                  <a:pt x="-6965" y="1369123"/>
                  <a:pt x="0" y="1090124"/>
                </a:cubicBezTo>
                <a:cubicBezTo>
                  <a:pt x="6965" y="811125"/>
                  <a:pt x="-19273" y="50704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cap="rnd" cmpd="sng" w="412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laying with CSS Grid Layout. Yesterday I had the chance to see Jen… | by  Mirza Joldic | Medium" id="311" name="Google Shape;311;p25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54296" y="1079564"/>
            <a:ext cx="6894576" cy="3016376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25"/>
          <p:cNvSpPr txBox="1"/>
          <p:nvPr>
            <p:ph idx="2" type="body"/>
          </p:nvPr>
        </p:nvSpPr>
        <p:spPr>
          <a:xfrm>
            <a:off x="4654296" y="4798577"/>
            <a:ext cx="6894576" cy="7254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en-US" sz="2200"/>
              <a:t>specifying the start and end edge of its grid area.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2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i="0" lang="en-US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Special Units &amp; Functions</a:t>
            </a:r>
            <a:br>
              <a:rPr b="1" i="0" lang="en-US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/>
          </a:p>
        </p:txBody>
      </p:sp>
      <p:sp>
        <p:nvSpPr>
          <p:cNvPr id="318" name="Google Shape;318;p26"/>
          <p:cNvSpPr txBox="1"/>
          <p:nvPr>
            <p:ph idx="1" type="body"/>
          </p:nvPr>
        </p:nvSpPr>
        <p:spPr>
          <a:xfrm>
            <a:off x="149268" y="1399740"/>
            <a:ext cx="6264058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</a:pPr>
            <a:r>
              <a:rPr b="1" i="0" lang="en-US" u="none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fr units: </a:t>
            </a:r>
            <a:r>
              <a:rPr i="0" lang="en-US" sz="2400" u="none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portion of the remaining space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</a:pPr>
            <a:r>
              <a:rPr b="1" i="0" lang="en-US" u="none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Sizing Functions:	</a:t>
            </a:r>
            <a:endParaRPr/>
          </a:p>
          <a:p>
            <a:pPr indent="-228600" lvl="2" marL="1143000" rtl="0" algn="just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</a:pPr>
            <a:r>
              <a:rPr b="1" i="0" lang="en-US" u="none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fit-content(): </a:t>
            </a:r>
            <a:r>
              <a:rPr i="0" lang="en-US" u="none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uses the space available, but never less than min-content and never more than max-content</a:t>
            </a:r>
            <a:endParaRPr/>
          </a:p>
          <a:p>
            <a:pPr indent="-228600" lvl="2" marL="1143000" rtl="0" algn="just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b="1" lang="en-US"/>
              <a:t>minmax(min, max)</a:t>
            </a:r>
            <a:r>
              <a:rPr b="1" lang="en-US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n-US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sets a minimum and maximum value for what the length is available to be</a:t>
            </a:r>
            <a:endParaRPr i="0" u="none" strike="noStrike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</a:pPr>
            <a:r>
              <a:rPr b="1" i="0" lang="en-US" u="none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repeat(): </a:t>
            </a:r>
            <a:r>
              <a:rPr lang="en-US" sz="2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Saves space</a:t>
            </a:r>
            <a:endParaRPr i="0" sz="2000" u="none" strike="noStrike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descr="A screen shot of a computer code&#10;&#10;Description automatically generated" id="319" name="Google Shape;319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81234" y="4672208"/>
            <a:ext cx="4633409" cy="211348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diagram of a diagram&#10;&#10;Description automatically generated with medium confidence" id="320" name="Google Shape;320;p26"/>
          <p:cNvPicPr preferRelativeResize="0"/>
          <p:nvPr/>
        </p:nvPicPr>
        <p:blipFill rotWithShape="1">
          <a:blip r:embed="rId4">
            <a:alphaModFix/>
          </a:blip>
          <a:srcRect b="0" l="6574" r="6170" t="0"/>
          <a:stretch/>
        </p:blipFill>
        <p:spPr>
          <a:xfrm>
            <a:off x="6413326" y="1027905"/>
            <a:ext cx="5629406" cy="33736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2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Advantages of Grid</a:t>
            </a:r>
            <a:endParaRPr/>
          </a:p>
        </p:txBody>
      </p:sp>
      <p:sp>
        <p:nvSpPr>
          <p:cNvPr id="326" name="Google Shape;326;p27"/>
          <p:cNvSpPr txBox="1"/>
          <p:nvPr>
            <p:ph idx="1" type="body"/>
          </p:nvPr>
        </p:nvSpPr>
        <p:spPr>
          <a:xfrm>
            <a:off x="838200" y="1825624"/>
            <a:ext cx="10515600" cy="4818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CSS Grid simplifies the creation of complex web layouts.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Eliminates the need for external libraries and layout hacks.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</a:pPr>
            <a:r>
              <a:rPr b="0" i="0" lang="en-US" sz="200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Two-Dimensional Layout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Powerful tools for creating responsive layouts.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Easy reordering and resizing of elements for different screen sizes.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Precise control over horizontal and vertical alignment. Hence easy to align items within the grid.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Supports flexible layout design.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Automatically creates rows and columns as needed.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Automatically places items in the next available space.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Simplifies dynamic content layouts.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Supported by all modern browsers.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Becomes more powerful when used in combination with flex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2e95053d59b_0_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g2e95053d59b_0_0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3" name="Google Shape;333;g2e95053d59b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7130501" cy="4042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g2e95053d59b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41500" y="0"/>
            <a:ext cx="4950499" cy="387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g2e95053d59b_0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3966425"/>
            <a:ext cx="12192000" cy="289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2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341" name="Google Shape;341;p28"/>
          <p:cNvSpPr/>
          <p:nvPr/>
        </p:nvSpPr>
        <p:spPr>
          <a:xfrm rot="5400000">
            <a:off x="3167675" y="-3167677"/>
            <a:ext cx="5856341" cy="12191695"/>
          </a:xfrm>
          <a:custGeom>
            <a:rect b="b" l="l" r="r" t="t"/>
            <a:pathLst>
              <a:path extrusionOk="0" h="12191695" w="5856341">
                <a:moveTo>
                  <a:pt x="0" y="12191695"/>
                </a:moveTo>
                <a:lnTo>
                  <a:pt x="0" y="0"/>
                </a:lnTo>
                <a:lnTo>
                  <a:pt x="243849" y="0"/>
                </a:lnTo>
                <a:lnTo>
                  <a:pt x="505121" y="0"/>
                </a:lnTo>
                <a:lnTo>
                  <a:pt x="723207" y="0"/>
                </a:lnTo>
                <a:lnTo>
                  <a:pt x="755828" y="0"/>
                </a:lnTo>
                <a:lnTo>
                  <a:pt x="1411868" y="0"/>
                </a:lnTo>
                <a:lnTo>
                  <a:pt x="1421034" y="0"/>
                </a:lnTo>
                <a:lnTo>
                  <a:pt x="1515206" y="0"/>
                </a:lnTo>
                <a:lnTo>
                  <a:pt x="2636151" y="0"/>
                </a:lnTo>
                <a:lnTo>
                  <a:pt x="4637890" y="0"/>
                </a:lnTo>
                <a:lnTo>
                  <a:pt x="4654499" y="26661"/>
                </a:lnTo>
                <a:cubicBezTo>
                  <a:pt x="5425621" y="1341551"/>
                  <a:pt x="5856341" y="3721137"/>
                  <a:pt x="5856341" y="6438338"/>
                </a:cubicBezTo>
                <a:cubicBezTo>
                  <a:pt x="5856341" y="8833790"/>
                  <a:pt x="5159120" y="9960353"/>
                  <a:pt x="4449211" y="11332719"/>
                </a:cubicBezTo>
                <a:cubicBezTo>
                  <a:pt x="4319934" y="11582638"/>
                  <a:pt x="4191839" y="11827452"/>
                  <a:pt x="4061349" y="12054097"/>
                </a:cubicBezTo>
                <a:lnTo>
                  <a:pt x="3977450" y="12191695"/>
                </a:lnTo>
                <a:lnTo>
                  <a:pt x="2636151" y="12191695"/>
                </a:lnTo>
                <a:lnTo>
                  <a:pt x="1421034" y="12191695"/>
                </a:lnTo>
                <a:lnTo>
                  <a:pt x="1411868" y="12191695"/>
                </a:lnTo>
                <a:lnTo>
                  <a:pt x="1283685" y="12191695"/>
                </a:lnTo>
                <a:lnTo>
                  <a:pt x="755828" y="12191695"/>
                </a:lnTo>
                <a:lnTo>
                  <a:pt x="723207" y="12191695"/>
                </a:lnTo>
                <a:lnTo>
                  <a:pt x="505121" y="12191695"/>
                </a:lnTo>
                <a:lnTo>
                  <a:pt x="243849" y="12191695"/>
                </a:lnTo>
                <a:close/>
              </a:path>
            </a:pathLst>
          </a:custGeom>
          <a:solidFill>
            <a:schemeClr val="lt1">
              <a:alpha val="2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" name="Google Shape;342;p28"/>
          <p:cNvSpPr/>
          <p:nvPr/>
        </p:nvSpPr>
        <p:spPr>
          <a:xfrm rot="5400000">
            <a:off x="5146277" y="-874927"/>
            <a:ext cx="1899138" cy="12191695"/>
          </a:xfrm>
          <a:custGeom>
            <a:rect b="b" l="l" r="r" t="t"/>
            <a:pathLst>
              <a:path extrusionOk="0" h="6858000" w="2529723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>
              <a:alpha val="4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343" name="Google Shape;343;p28"/>
          <p:cNvSpPr/>
          <p:nvPr/>
        </p:nvSpPr>
        <p:spPr>
          <a:xfrm rot="5400000">
            <a:off x="5143758" y="-1037574"/>
            <a:ext cx="1904176" cy="12191695"/>
          </a:xfrm>
          <a:custGeom>
            <a:rect b="b" l="l" r="r" t="t"/>
            <a:pathLst>
              <a:path extrusionOk="0" h="6858000" w="2536434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>
              <a:alpha val="4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pic>
        <p:nvPicPr>
          <p:cNvPr descr="Bootstrap (52 Videos &amp; Slides - 6 Hours 27 Minutes) - Pragim Tech" id="344" name="Google Shape;344;p28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08424" y="1466290"/>
            <a:ext cx="7974842" cy="3471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3"/>
          <p:cNvSpPr txBox="1"/>
          <p:nvPr>
            <p:ph type="title"/>
          </p:nvPr>
        </p:nvSpPr>
        <p:spPr>
          <a:xfrm>
            <a:off x="876693" y="741391"/>
            <a:ext cx="3455821" cy="161620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</a:pPr>
            <a:r>
              <a:rPr b="0" i="0" lang="en-US" u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Key Concepts and Terminology</a:t>
            </a:r>
            <a:endParaRPr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96" name="Google Shape;96;p3"/>
          <p:cNvSpPr txBox="1"/>
          <p:nvPr>
            <p:ph idx="2" type="body"/>
          </p:nvPr>
        </p:nvSpPr>
        <p:spPr>
          <a:xfrm>
            <a:off x="876693" y="2533476"/>
            <a:ext cx="3455821" cy="3447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857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</a:pPr>
            <a:r>
              <a:rPr b="1" lang="en-US" sz="1900"/>
              <a:t>Flex Container:</a:t>
            </a:r>
            <a:r>
              <a:rPr lang="en-US" sz="1900"/>
              <a:t> The parent element that contains flex items (display: flex).</a:t>
            </a:r>
            <a:endParaRPr/>
          </a:p>
          <a:p>
            <a:pPr indent="-228600" lvl="0" marL="2857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</a:pPr>
            <a:r>
              <a:rPr b="1" lang="en-US" sz="1900"/>
              <a:t>Flex Items:</a:t>
            </a:r>
            <a:r>
              <a:rPr lang="en-US" sz="1900"/>
              <a:t> The children of the flex container.</a:t>
            </a:r>
            <a:endParaRPr/>
          </a:p>
          <a:p>
            <a:pPr indent="-228600" lvl="0" marL="2857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</a:pPr>
            <a:r>
              <a:rPr b="1" lang="en-US" sz="1900"/>
              <a:t>Main Axis:</a:t>
            </a:r>
            <a:r>
              <a:rPr lang="en-US" sz="1900"/>
              <a:t> The primary axis along which flex items are laid out.</a:t>
            </a:r>
            <a:endParaRPr/>
          </a:p>
          <a:p>
            <a:pPr indent="-228600" lvl="0" marL="2857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</a:pPr>
            <a:r>
              <a:rPr b="1" lang="en-US" sz="1900"/>
              <a:t>Cross Axis:</a:t>
            </a:r>
            <a:r>
              <a:rPr lang="en-US" sz="1900"/>
              <a:t> The axis perpendicular to the main axis.</a:t>
            </a:r>
            <a:endParaRPr/>
          </a:p>
        </p:txBody>
      </p:sp>
      <p:pic>
        <p:nvPicPr>
          <p:cNvPr descr="Flexbox - Learn web development | MDN" id="97" name="Google Shape;97;p3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39546" y="1613291"/>
            <a:ext cx="7293282" cy="431378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8" name="Google Shape;98;p3"/>
          <p:cNvGrpSpPr/>
          <p:nvPr/>
        </p:nvGrpSpPr>
        <p:grpSpPr>
          <a:xfrm flipH="1">
            <a:off x="12068638" y="0"/>
            <a:ext cx="123362" cy="6858000"/>
            <a:chOff x="12068638" y="0"/>
            <a:chExt cx="123362" cy="6858000"/>
          </a:xfrm>
        </p:grpSpPr>
        <p:sp>
          <p:nvSpPr>
            <p:cNvPr id="99" name="Google Shape;99;p3"/>
            <p:cNvSpPr/>
            <p:nvPr/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00;p3"/>
            <p:cNvSpPr/>
            <p:nvPr/>
          </p:nvSpPr>
          <p:spPr>
            <a:xfrm>
              <a:off x="12068638" y="3527553"/>
              <a:ext cx="123362" cy="3330447"/>
            </a:xfrm>
            <a:prstGeom prst="rect">
              <a:avLst/>
            </a:prstGeom>
            <a:gradFill>
              <a:gsLst>
                <a:gs pos="0">
                  <a:srgbClr val="D86CCC">
                    <a:alpha val="0"/>
                  </a:srgbClr>
                </a:gs>
                <a:gs pos="19000">
                  <a:srgbClr val="D86CCC">
                    <a:alpha val="0"/>
                  </a:srgbClr>
                </a:gs>
                <a:gs pos="100000">
                  <a:srgbClr val="D86CCC"/>
                </a:gs>
              </a:gsLst>
              <a:lin ang="6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29"/>
          <p:cNvSpPr txBox="1"/>
          <p:nvPr>
            <p:ph idx="1" type="body"/>
          </p:nvPr>
        </p:nvSpPr>
        <p:spPr>
          <a:xfrm>
            <a:off x="652463" y="511175"/>
            <a:ext cx="10515600" cy="5875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</a:pPr>
            <a:r>
              <a:rPr b="0" i="0" lang="en-US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Bootstrap is a popular open-source CSS framework for developing responsive and mobile-first websites.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b="0" i="0" u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</a:pPr>
            <a:r>
              <a:rPr b="1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History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b="1" i="0" u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b="1" lang="en-US"/>
              <a:t>2011:</a:t>
            </a:r>
            <a:r>
              <a:rPr lang="en-US"/>
              <a:t> Bootstrap was released by Twitter.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b="1" lang="en-US"/>
              <a:t>2013:</a:t>
            </a:r>
            <a:r>
              <a:rPr lang="en-US"/>
              <a:t> Bootstrap 3 focused on mobile-first design.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b="1" lang="en-US"/>
              <a:t>2015:</a:t>
            </a:r>
            <a:r>
              <a:rPr lang="en-US"/>
              <a:t> Bootstrap 4 introduced significant changes, including a switch to Flexbox.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b="1" lang="en-US"/>
              <a:t>2018:</a:t>
            </a:r>
            <a:r>
              <a:rPr lang="en-US"/>
              <a:t> Bootstrap 4 became the official version.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b="1" lang="en-US"/>
              <a:t>2020:</a:t>
            </a:r>
            <a:r>
              <a:rPr lang="en-US"/>
              <a:t> Bootstrap 5 was released, removing jQuery dependency and adding new features.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3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Advantages of Bootstrap</a:t>
            </a:r>
            <a:endParaRPr/>
          </a:p>
        </p:txBody>
      </p:sp>
      <p:grpSp>
        <p:nvGrpSpPr>
          <p:cNvPr id="355" name="Google Shape;355;p30"/>
          <p:cNvGrpSpPr/>
          <p:nvPr/>
        </p:nvGrpSpPr>
        <p:grpSpPr>
          <a:xfrm>
            <a:off x="1050535" y="2295515"/>
            <a:ext cx="10090929" cy="3411557"/>
            <a:chOff x="212335" y="469890"/>
            <a:chExt cx="10090929" cy="3411557"/>
          </a:xfrm>
        </p:grpSpPr>
        <p:sp>
          <p:nvSpPr>
            <p:cNvPr id="356" name="Google Shape;356;p30"/>
            <p:cNvSpPr/>
            <p:nvPr/>
          </p:nvSpPr>
          <p:spPr>
            <a:xfrm>
              <a:off x="212335" y="469890"/>
              <a:ext cx="1335915" cy="1335915"/>
            </a:xfrm>
            <a:prstGeom prst="ellipse">
              <a:avLst/>
            </a:prstGeom>
            <a:solidFill>
              <a:srgbClr val="CAD1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30"/>
            <p:cNvSpPr/>
            <p:nvPr/>
          </p:nvSpPr>
          <p:spPr>
            <a:xfrm>
              <a:off x="492877" y="750432"/>
              <a:ext cx="774830" cy="77483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30"/>
            <p:cNvSpPr/>
            <p:nvPr/>
          </p:nvSpPr>
          <p:spPr>
            <a:xfrm>
              <a:off x="1834517" y="469890"/>
              <a:ext cx="3148942" cy="133591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30"/>
            <p:cNvSpPr txBox="1"/>
            <p:nvPr/>
          </p:nvSpPr>
          <p:spPr>
            <a:xfrm>
              <a:off x="1834517" y="469890"/>
              <a:ext cx="3148942" cy="133591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200"/>
                <a:buFont typeface="Arial"/>
                <a:buNone/>
              </a:pPr>
              <a:r>
                <a:rPr lang="en-US" sz="2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Simplifies the process of creating responsive designs.</a:t>
              </a:r>
              <a:endParaRPr/>
            </a:p>
          </p:txBody>
        </p:sp>
        <p:sp>
          <p:nvSpPr>
            <p:cNvPr id="360" name="Google Shape;360;p30"/>
            <p:cNvSpPr/>
            <p:nvPr/>
          </p:nvSpPr>
          <p:spPr>
            <a:xfrm>
              <a:off x="5532139" y="469890"/>
              <a:ext cx="1335915" cy="1335915"/>
            </a:xfrm>
            <a:prstGeom prst="ellipse">
              <a:avLst/>
            </a:prstGeom>
            <a:solidFill>
              <a:srgbClr val="CAD1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30"/>
            <p:cNvSpPr/>
            <p:nvPr/>
          </p:nvSpPr>
          <p:spPr>
            <a:xfrm>
              <a:off x="5812681" y="750432"/>
              <a:ext cx="774830" cy="77483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30"/>
            <p:cNvSpPr/>
            <p:nvPr/>
          </p:nvSpPr>
          <p:spPr>
            <a:xfrm>
              <a:off x="7154322" y="469890"/>
              <a:ext cx="3148942" cy="133591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30"/>
            <p:cNvSpPr txBox="1"/>
            <p:nvPr/>
          </p:nvSpPr>
          <p:spPr>
            <a:xfrm>
              <a:off x="7154322" y="469890"/>
              <a:ext cx="3148942" cy="133591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200"/>
                <a:buFont typeface="Arial"/>
                <a:buNone/>
              </a:pPr>
              <a:r>
                <a:rPr lang="en-US" sz="2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Pre-built components and utility classes save development time.</a:t>
              </a:r>
              <a:endParaRPr/>
            </a:p>
          </p:txBody>
        </p:sp>
        <p:sp>
          <p:nvSpPr>
            <p:cNvPr id="364" name="Google Shape;364;p30"/>
            <p:cNvSpPr/>
            <p:nvPr/>
          </p:nvSpPr>
          <p:spPr>
            <a:xfrm>
              <a:off x="212335" y="2545532"/>
              <a:ext cx="1335915" cy="1335915"/>
            </a:xfrm>
            <a:prstGeom prst="ellipse">
              <a:avLst/>
            </a:prstGeom>
            <a:solidFill>
              <a:srgbClr val="CAD1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30"/>
            <p:cNvSpPr/>
            <p:nvPr/>
          </p:nvSpPr>
          <p:spPr>
            <a:xfrm>
              <a:off x="492877" y="2826074"/>
              <a:ext cx="774830" cy="77483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30"/>
            <p:cNvSpPr/>
            <p:nvPr/>
          </p:nvSpPr>
          <p:spPr>
            <a:xfrm>
              <a:off x="1834517" y="2545532"/>
              <a:ext cx="3148942" cy="133591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30"/>
            <p:cNvSpPr txBox="1"/>
            <p:nvPr/>
          </p:nvSpPr>
          <p:spPr>
            <a:xfrm>
              <a:off x="1834517" y="2545532"/>
              <a:ext cx="3148942" cy="133591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200"/>
                <a:buFont typeface="Arial"/>
                <a:buNone/>
              </a:pPr>
              <a:r>
                <a:rPr lang="en-US" sz="2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Consistent design across different browsers and devices.</a:t>
              </a:r>
              <a:endParaRPr/>
            </a:p>
          </p:txBody>
        </p:sp>
        <p:sp>
          <p:nvSpPr>
            <p:cNvPr id="368" name="Google Shape;368;p30"/>
            <p:cNvSpPr/>
            <p:nvPr/>
          </p:nvSpPr>
          <p:spPr>
            <a:xfrm>
              <a:off x="5532139" y="2545532"/>
              <a:ext cx="1335915" cy="1335915"/>
            </a:xfrm>
            <a:prstGeom prst="ellipse">
              <a:avLst/>
            </a:prstGeom>
            <a:solidFill>
              <a:srgbClr val="CAD1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30"/>
            <p:cNvSpPr/>
            <p:nvPr/>
          </p:nvSpPr>
          <p:spPr>
            <a:xfrm>
              <a:off x="5812681" y="2826074"/>
              <a:ext cx="774830" cy="77483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30"/>
            <p:cNvSpPr/>
            <p:nvPr/>
          </p:nvSpPr>
          <p:spPr>
            <a:xfrm>
              <a:off x="7154322" y="2545532"/>
              <a:ext cx="3148942" cy="133591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30"/>
            <p:cNvSpPr txBox="1"/>
            <p:nvPr/>
          </p:nvSpPr>
          <p:spPr>
            <a:xfrm>
              <a:off x="7154322" y="2545532"/>
              <a:ext cx="3148942" cy="133591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200"/>
                <a:buFont typeface="Arial"/>
                <a:buNone/>
              </a:pPr>
              <a:r>
                <a:rPr lang="en-US" sz="2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Large community and extensive documentation for support.</a:t>
              </a:r>
              <a:endParaRPr/>
            </a:p>
          </p:txBody>
        </p: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3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7" name="Google Shape;377;p31"/>
          <p:cNvSpPr/>
          <p:nvPr/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8" name="Google Shape;378;p31"/>
          <p:cNvSpPr txBox="1"/>
          <p:nvPr>
            <p:ph type="title"/>
          </p:nvPr>
        </p:nvSpPr>
        <p:spPr>
          <a:xfrm>
            <a:off x="6090572" y="49925"/>
            <a:ext cx="4977976" cy="14540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</a:pPr>
            <a:r>
              <a:rPr b="0" i="0" lang="en-US" sz="3600" u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Key Features</a:t>
            </a:r>
            <a:endParaRPr sz="3600">
              <a:solidFill>
                <a:schemeClr val="dk2"/>
              </a:solidFill>
            </a:endParaRPr>
          </a:p>
        </p:txBody>
      </p:sp>
      <p:pic>
        <p:nvPicPr>
          <p:cNvPr descr="Network Diagram" id="379" name="Google Shape;379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951" y="1793846"/>
            <a:ext cx="3620021" cy="3620021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p31"/>
          <p:cNvSpPr txBox="1"/>
          <p:nvPr>
            <p:ph idx="1" type="body"/>
          </p:nvPr>
        </p:nvSpPr>
        <p:spPr>
          <a:xfrm>
            <a:off x="6090572" y="1288729"/>
            <a:ext cx="5696614" cy="52580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10000"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Char char="•"/>
            </a:pPr>
            <a:r>
              <a:rPr b="1" lang="en-US" sz="1800">
                <a:solidFill>
                  <a:schemeClr val="dk2"/>
                </a:solidFill>
              </a:rPr>
              <a:t>Responsive Grid System:</a:t>
            </a:r>
            <a:r>
              <a:rPr lang="en-US" sz="1800">
                <a:solidFill>
                  <a:schemeClr val="dk2"/>
                </a:solidFill>
              </a:rPr>
              <a:t> 12-column grid system for creating flexible layouts.</a:t>
            </a:r>
            <a:endParaRPr/>
          </a:p>
          <a:p>
            <a:pPr indent="-122872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ct val="100000"/>
              <a:buChar char="•"/>
            </a:pPr>
            <a:r>
              <a:rPr b="1" lang="en-US" sz="1800">
                <a:solidFill>
                  <a:schemeClr val="dk2"/>
                </a:solidFill>
              </a:rPr>
              <a:t>Pre-designed Components:</a:t>
            </a:r>
            <a:r>
              <a:rPr lang="en-US" sz="1800">
                <a:solidFill>
                  <a:schemeClr val="dk2"/>
                </a:solidFill>
              </a:rPr>
              <a:t> Buttons, forms, navbars, modals, etc.</a:t>
            </a:r>
            <a:endParaRPr/>
          </a:p>
          <a:p>
            <a:pPr indent="-122872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ct val="100000"/>
              <a:buChar char="•"/>
            </a:pPr>
            <a:r>
              <a:rPr b="1" lang="en-US" sz="1800">
                <a:solidFill>
                  <a:schemeClr val="dk2"/>
                </a:solidFill>
              </a:rPr>
              <a:t>Utility Classes:</a:t>
            </a:r>
            <a:r>
              <a:rPr lang="en-US" sz="1800">
                <a:solidFill>
                  <a:schemeClr val="dk2"/>
                </a:solidFill>
              </a:rPr>
              <a:t> Classes for spacing, typography, colors, and more.</a:t>
            </a:r>
            <a:endParaRPr/>
          </a:p>
          <a:p>
            <a:pPr indent="-122872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ct val="100000"/>
              <a:buChar char="•"/>
            </a:pPr>
            <a:r>
              <a:rPr b="1" lang="en-US" sz="1800">
                <a:solidFill>
                  <a:schemeClr val="dk2"/>
                </a:solidFill>
              </a:rPr>
              <a:t>JavaScript Plugins:</a:t>
            </a:r>
            <a:r>
              <a:rPr b="0" i="0" lang="en-US" sz="1800" u="none" strike="noStrike">
                <a:latin typeface="Arial"/>
                <a:ea typeface="Arial"/>
                <a:cs typeface="Arial"/>
                <a:sym typeface="Arial"/>
              </a:rPr>
              <a:t>includes a range of JavaScript plugins for interactive components such as modals, tooltips, carousels, and collapsible elements.</a:t>
            </a:r>
            <a:endParaRPr/>
          </a:p>
          <a:p>
            <a:pPr indent="0" lvl="0" marL="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b="0" i="0" sz="1800" u="none" strike="noStrike"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b="0" i="0" lang="en-US" sz="1800" u="none" strike="noStrike">
                <a:latin typeface="Arial"/>
                <a:ea typeface="Arial"/>
                <a:cs typeface="Arial"/>
                <a:sym typeface="Arial"/>
              </a:rPr>
              <a:t>Breakpoints allow for responsive design, adjusting layout for different devices.</a:t>
            </a:r>
            <a:endParaRPr/>
          </a:p>
          <a:p>
            <a:pPr indent="0" lvl="0" marL="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b="0" i="0" sz="1800" u="none" strike="noStrike"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b="0" i="0" lang="en-US" sz="1800" u="none" strike="noStrike">
                <a:latin typeface="Arial"/>
                <a:ea typeface="Arial"/>
                <a:cs typeface="Arial"/>
                <a:sym typeface="Arial"/>
              </a:rPr>
              <a:t>Bootstrap can be customized using custom CSS</a:t>
            </a:r>
            <a:endParaRPr/>
          </a:p>
          <a:p>
            <a:pPr indent="-122872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grpSp>
        <p:nvGrpSpPr>
          <p:cNvPr id="381" name="Google Shape;381;p31"/>
          <p:cNvGrpSpPr/>
          <p:nvPr/>
        </p:nvGrpSpPr>
        <p:grpSpPr>
          <a:xfrm flipH="1">
            <a:off x="2635" y="52996"/>
            <a:ext cx="5928607" cy="6805005"/>
            <a:chOff x="6095999" y="52996"/>
            <a:chExt cx="6093363" cy="6805005"/>
          </a:xfrm>
        </p:grpSpPr>
        <p:sp>
          <p:nvSpPr>
            <p:cNvPr id="382" name="Google Shape;382;p31"/>
            <p:cNvSpPr/>
            <p:nvPr/>
          </p:nvSpPr>
          <p:spPr>
            <a:xfrm>
              <a:off x="6096001" y="52996"/>
              <a:ext cx="6093361" cy="6805003"/>
            </a:xfrm>
            <a:custGeom>
              <a:rect b="b" l="l" r="r" t="t"/>
              <a:pathLst>
                <a:path extrusionOk="0" h="6578438" w="5890489">
                  <a:moveTo>
                    <a:pt x="3391253" y="0"/>
                  </a:moveTo>
                  <a:lnTo>
                    <a:pt x="3434974" y="646"/>
                  </a:lnTo>
                  <a:lnTo>
                    <a:pt x="3522419" y="2712"/>
                  </a:lnTo>
                  <a:cubicBezTo>
                    <a:pt x="3551567" y="3488"/>
                    <a:pt x="3580451" y="3746"/>
                    <a:pt x="3610261" y="6458"/>
                  </a:cubicBezTo>
                  <a:cubicBezTo>
                    <a:pt x="3669353" y="10850"/>
                    <a:pt x="3728179" y="14337"/>
                    <a:pt x="3786872" y="20667"/>
                  </a:cubicBezTo>
                  <a:lnTo>
                    <a:pt x="3962291" y="43530"/>
                  </a:lnTo>
                  <a:lnTo>
                    <a:pt x="4135855" y="75176"/>
                  </a:lnTo>
                  <a:cubicBezTo>
                    <a:pt x="4193224" y="87836"/>
                    <a:pt x="4250328" y="101398"/>
                    <a:pt x="4307299" y="114315"/>
                  </a:cubicBezTo>
                  <a:cubicBezTo>
                    <a:pt x="4364139" y="128394"/>
                    <a:pt x="4420050" y="145575"/>
                    <a:pt x="4476358" y="160816"/>
                  </a:cubicBezTo>
                  <a:cubicBezTo>
                    <a:pt x="4504580" y="167921"/>
                    <a:pt x="4532138" y="177995"/>
                    <a:pt x="4559829" y="186779"/>
                  </a:cubicBezTo>
                  <a:lnTo>
                    <a:pt x="4642901" y="213648"/>
                  </a:lnTo>
                  <a:cubicBezTo>
                    <a:pt x="4863234" y="288307"/>
                    <a:pt x="5076414" y="379371"/>
                    <a:pt x="5280847" y="485936"/>
                  </a:cubicBezTo>
                  <a:cubicBezTo>
                    <a:pt x="5485018" y="592631"/>
                    <a:pt x="5681768" y="713145"/>
                    <a:pt x="5865400" y="851099"/>
                  </a:cubicBezTo>
                  <a:lnTo>
                    <a:pt x="5890489" y="870950"/>
                  </a:lnTo>
                  <a:lnTo>
                    <a:pt x="5890489" y="1321814"/>
                  </a:lnTo>
                  <a:lnTo>
                    <a:pt x="5887395" y="1318952"/>
                  </a:lnTo>
                  <a:lnTo>
                    <a:pt x="5830291" y="1265992"/>
                  </a:lnTo>
                  <a:lnTo>
                    <a:pt x="5815981" y="1252687"/>
                  </a:lnTo>
                  <a:lnTo>
                    <a:pt x="5801142" y="1240158"/>
                  </a:lnTo>
                  <a:lnTo>
                    <a:pt x="5771464" y="1214969"/>
                  </a:lnTo>
                  <a:cubicBezTo>
                    <a:pt x="5731849" y="1181385"/>
                    <a:pt x="5692897" y="1146896"/>
                    <a:pt x="5651030" y="1115767"/>
                  </a:cubicBezTo>
                  <a:cubicBezTo>
                    <a:pt x="5487534" y="986985"/>
                    <a:pt x="5311321" y="872542"/>
                    <a:pt x="5123183" y="780443"/>
                  </a:cubicBezTo>
                  <a:cubicBezTo>
                    <a:pt x="4935309" y="688087"/>
                    <a:pt x="4737102" y="616398"/>
                    <a:pt x="4533860" y="567701"/>
                  </a:cubicBezTo>
                  <a:lnTo>
                    <a:pt x="4457281" y="550780"/>
                  </a:lnTo>
                  <a:cubicBezTo>
                    <a:pt x="4431709" y="545484"/>
                    <a:pt x="4406536" y="538896"/>
                    <a:pt x="4380568" y="535279"/>
                  </a:cubicBezTo>
                  <a:lnTo>
                    <a:pt x="4303325" y="522879"/>
                  </a:lnTo>
                  <a:lnTo>
                    <a:pt x="4264769" y="516679"/>
                  </a:lnTo>
                  <a:cubicBezTo>
                    <a:pt x="4251918" y="514612"/>
                    <a:pt x="4239067" y="512415"/>
                    <a:pt x="4226082" y="511253"/>
                  </a:cubicBezTo>
                  <a:cubicBezTo>
                    <a:pt x="4174145" y="505829"/>
                    <a:pt x="4122606" y="499498"/>
                    <a:pt x="4070934" y="494848"/>
                  </a:cubicBezTo>
                  <a:lnTo>
                    <a:pt x="3915521" y="486065"/>
                  </a:lnTo>
                  <a:lnTo>
                    <a:pt x="3760241" y="484257"/>
                  </a:lnTo>
                  <a:cubicBezTo>
                    <a:pt x="3734405" y="483869"/>
                    <a:pt x="3708571" y="485936"/>
                    <a:pt x="3682734" y="486581"/>
                  </a:cubicBezTo>
                  <a:lnTo>
                    <a:pt x="3605491" y="488907"/>
                  </a:lnTo>
                  <a:cubicBezTo>
                    <a:pt x="3579921" y="489165"/>
                    <a:pt x="3553555" y="491490"/>
                    <a:pt x="3527454" y="493169"/>
                  </a:cubicBezTo>
                  <a:lnTo>
                    <a:pt x="3449151" y="498336"/>
                  </a:lnTo>
                  <a:lnTo>
                    <a:pt x="3410067" y="500532"/>
                  </a:lnTo>
                  <a:lnTo>
                    <a:pt x="3371246" y="504279"/>
                  </a:lnTo>
                  <a:cubicBezTo>
                    <a:pt x="3345410" y="506862"/>
                    <a:pt x="3319575" y="509315"/>
                    <a:pt x="3293739" y="511512"/>
                  </a:cubicBezTo>
                  <a:cubicBezTo>
                    <a:pt x="3087450" y="531662"/>
                    <a:pt x="2885531" y="563180"/>
                    <a:pt x="2689445" y="610198"/>
                  </a:cubicBezTo>
                  <a:cubicBezTo>
                    <a:pt x="2493357" y="657344"/>
                    <a:pt x="2302303" y="719088"/>
                    <a:pt x="2117875" y="800335"/>
                  </a:cubicBezTo>
                  <a:cubicBezTo>
                    <a:pt x="2072298" y="821648"/>
                    <a:pt x="2026854" y="843606"/>
                    <a:pt x="1981276" y="865566"/>
                  </a:cubicBezTo>
                  <a:cubicBezTo>
                    <a:pt x="1937025" y="889978"/>
                    <a:pt x="1891978" y="913229"/>
                    <a:pt x="1847991" y="938676"/>
                  </a:cubicBezTo>
                  <a:lnTo>
                    <a:pt x="1783069" y="978718"/>
                  </a:lnTo>
                  <a:lnTo>
                    <a:pt x="1750609" y="998869"/>
                  </a:lnTo>
                  <a:lnTo>
                    <a:pt x="1734312" y="1008945"/>
                  </a:lnTo>
                  <a:lnTo>
                    <a:pt x="1718547" y="1019924"/>
                  </a:lnTo>
                  <a:lnTo>
                    <a:pt x="1655481" y="1063582"/>
                  </a:lnTo>
                  <a:cubicBezTo>
                    <a:pt x="1634414" y="1078178"/>
                    <a:pt x="1612950" y="1092259"/>
                    <a:pt x="1593077" y="1108664"/>
                  </a:cubicBezTo>
                  <a:lnTo>
                    <a:pt x="1532263" y="1156197"/>
                  </a:lnTo>
                  <a:cubicBezTo>
                    <a:pt x="1511992" y="1172085"/>
                    <a:pt x="1491587" y="1187844"/>
                    <a:pt x="1472509" y="1205152"/>
                  </a:cubicBezTo>
                  <a:lnTo>
                    <a:pt x="1414212" y="1256175"/>
                  </a:lnTo>
                  <a:cubicBezTo>
                    <a:pt x="1395001" y="1273354"/>
                    <a:pt x="1375127" y="1290147"/>
                    <a:pt x="1357242" y="1308359"/>
                  </a:cubicBezTo>
                  <a:cubicBezTo>
                    <a:pt x="1283178" y="1379532"/>
                    <a:pt x="1212163" y="1452513"/>
                    <a:pt x="1153072" y="1529498"/>
                  </a:cubicBezTo>
                  <a:cubicBezTo>
                    <a:pt x="1090933" y="1605578"/>
                    <a:pt x="1043501" y="1685794"/>
                    <a:pt x="1002694" y="1770658"/>
                  </a:cubicBezTo>
                  <a:lnTo>
                    <a:pt x="974076" y="1835371"/>
                  </a:lnTo>
                  <a:lnTo>
                    <a:pt x="949564" y="1903573"/>
                  </a:lnTo>
                  <a:cubicBezTo>
                    <a:pt x="940820" y="1925661"/>
                    <a:pt x="934593" y="1950719"/>
                    <a:pt x="927173" y="1974229"/>
                  </a:cubicBezTo>
                  <a:cubicBezTo>
                    <a:pt x="920019" y="1998254"/>
                    <a:pt x="912468" y="2021504"/>
                    <a:pt x="906107" y="2046952"/>
                  </a:cubicBezTo>
                  <a:cubicBezTo>
                    <a:pt x="853906" y="2245614"/>
                    <a:pt x="809918" y="2463136"/>
                    <a:pt x="751092" y="2676266"/>
                  </a:cubicBezTo>
                  <a:cubicBezTo>
                    <a:pt x="693458" y="2889912"/>
                    <a:pt x="624166" y="3100976"/>
                    <a:pt x="547189" y="3308422"/>
                  </a:cubicBezTo>
                  <a:cubicBezTo>
                    <a:pt x="479617" y="3487580"/>
                    <a:pt x="444109" y="3675523"/>
                    <a:pt x="441195" y="3866306"/>
                  </a:cubicBezTo>
                  <a:cubicBezTo>
                    <a:pt x="438014" y="4057089"/>
                    <a:pt x="469282" y="4250456"/>
                    <a:pt x="527182" y="4439174"/>
                  </a:cubicBezTo>
                  <a:cubicBezTo>
                    <a:pt x="584815" y="4628278"/>
                    <a:pt x="671067" y="4811828"/>
                    <a:pt x="775073" y="4987240"/>
                  </a:cubicBezTo>
                  <a:cubicBezTo>
                    <a:pt x="827009" y="5075075"/>
                    <a:pt x="884246" y="5160327"/>
                    <a:pt x="943206" y="5244933"/>
                  </a:cubicBezTo>
                  <a:cubicBezTo>
                    <a:pt x="1002296" y="5329411"/>
                    <a:pt x="1064964" y="5412337"/>
                    <a:pt x="1133728" y="5490356"/>
                  </a:cubicBezTo>
                  <a:cubicBezTo>
                    <a:pt x="1203949" y="5567728"/>
                    <a:pt x="1279337" y="5642259"/>
                    <a:pt x="1359626" y="5709815"/>
                  </a:cubicBezTo>
                  <a:cubicBezTo>
                    <a:pt x="1398711" y="5744949"/>
                    <a:pt x="1439916" y="5777241"/>
                    <a:pt x="1481254" y="5809146"/>
                  </a:cubicBezTo>
                  <a:cubicBezTo>
                    <a:pt x="1501922" y="5825163"/>
                    <a:pt x="1522325" y="5841309"/>
                    <a:pt x="1543260" y="5856940"/>
                  </a:cubicBezTo>
                  <a:cubicBezTo>
                    <a:pt x="1564591" y="5871923"/>
                    <a:pt x="1585921" y="5886777"/>
                    <a:pt x="1607518" y="5901374"/>
                  </a:cubicBezTo>
                  <a:cubicBezTo>
                    <a:pt x="1778565" y="6019693"/>
                    <a:pt x="1961271" y="6115924"/>
                    <a:pt x="2145566" y="6193814"/>
                  </a:cubicBezTo>
                  <a:lnTo>
                    <a:pt x="2214991" y="6221844"/>
                  </a:lnTo>
                  <a:lnTo>
                    <a:pt x="2249307" y="6236182"/>
                  </a:lnTo>
                  <a:cubicBezTo>
                    <a:pt x="2260702" y="6241089"/>
                    <a:pt x="2272625" y="6244577"/>
                    <a:pt x="2284285" y="6248711"/>
                  </a:cubicBezTo>
                  <a:lnTo>
                    <a:pt x="2354241" y="6273124"/>
                  </a:lnTo>
                  <a:cubicBezTo>
                    <a:pt x="2360070" y="6275190"/>
                    <a:pt x="2365899" y="6277128"/>
                    <a:pt x="2371597" y="6279324"/>
                  </a:cubicBezTo>
                  <a:cubicBezTo>
                    <a:pt x="2377161" y="6281778"/>
                    <a:pt x="2382329" y="6285007"/>
                    <a:pt x="2387894" y="6287719"/>
                  </a:cubicBezTo>
                  <a:cubicBezTo>
                    <a:pt x="2398757" y="6293274"/>
                    <a:pt x="2410153" y="6297666"/>
                    <a:pt x="2421414" y="6302186"/>
                  </a:cubicBezTo>
                  <a:lnTo>
                    <a:pt x="2489117" y="6329441"/>
                  </a:lnTo>
                  <a:lnTo>
                    <a:pt x="2522902" y="6343134"/>
                  </a:lnTo>
                  <a:cubicBezTo>
                    <a:pt x="2534165" y="6347654"/>
                    <a:pt x="2545294" y="6352563"/>
                    <a:pt x="2556953" y="6356051"/>
                  </a:cubicBezTo>
                  <a:lnTo>
                    <a:pt x="2695009" y="6401905"/>
                  </a:lnTo>
                  <a:cubicBezTo>
                    <a:pt x="2880895" y="6457190"/>
                    <a:pt x="3073141" y="6489095"/>
                    <a:pt x="3268035" y="6501238"/>
                  </a:cubicBezTo>
                  <a:cubicBezTo>
                    <a:pt x="3292413" y="6502659"/>
                    <a:pt x="3316527" y="6505629"/>
                    <a:pt x="3341038" y="6506145"/>
                  </a:cubicBezTo>
                  <a:lnTo>
                    <a:pt x="3414703" y="6507050"/>
                  </a:lnTo>
                  <a:lnTo>
                    <a:pt x="3488237" y="6508212"/>
                  </a:lnTo>
                  <a:cubicBezTo>
                    <a:pt x="3500690" y="6508729"/>
                    <a:pt x="3512483" y="6508471"/>
                    <a:pt x="3524142" y="6507955"/>
                  </a:cubicBezTo>
                  <a:lnTo>
                    <a:pt x="3559252" y="6506921"/>
                  </a:lnTo>
                  <a:cubicBezTo>
                    <a:pt x="3582835" y="6506792"/>
                    <a:pt x="3605889" y="6504467"/>
                    <a:pt x="3629207" y="6503045"/>
                  </a:cubicBezTo>
                  <a:cubicBezTo>
                    <a:pt x="3652526" y="6502012"/>
                    <a:pt x="3675579" y="6499171"/>
                    <a:pt x="3698633" y="6496845"/>
                  </a:cubicBezTo>
                  <a:cubicBezTo>
                    <a:pt x="3710160" y="6495683"/>
                    <a:pt x="3721819" y="6494907"/>
                    <a:pt x="3733213" y="6493357"/>
                  </a:cubicBezTo>
                  <a:lnTo>
                    <a:pt x="3767529" y="6488707"/>
                  </a:lnTo>
                  <a:lnTo>
                    <a:pt x="3801845" y="6484057"/>
                  </a:lnTo>
                  <a:lnTo>
                    <a:pt x="3835895" y="6478116"/>
                  </a:lnTo>
                  <a:cubicBezTo>
                    <a:pt x="4017673" y="6446727"/>
                    <a:pt x="4194152" y="6390281"/>
                    <a:pt x="4364801" y="6308517"/>
                  </a:cubicBezTo>
                  <a:cubicBezTo>
                    <a:pt x="4535583" y="6227139"/>
                    <a:pt x="4700138" y="6120962"/>
                    <a:pt x="4861379" y="6000576"/>
                  </a:cubicBezTo>
                  <a:cubicBezTo>
                    <a:pt x="5022621" y="5879931"/>
                    <a:pt x="5180684" y="5745337"/>
                    <a:pt x="5341263" y="5605834"/>
                  </a:cubicBezTo>
                  <a:lnTo>
                    <a:pt x="5587301" y="5390379"/>
                  </a:lnTo>
                  <a:cubicBezTo>
                    <a:pt x="5674216" y="5315718"/>
                    <a:pt x="5761527" y="5244416"/>
                    <a:pt x="5849105" y="5176344"/>
                  </a:cubicBezTo>
                  <a:lnTo>
                    <a:pt x="5890489" y="5145260"/>
                  </a:lnTo>
                  <a:lnTo>
                    <a:pt x="5890489" y="5995323"/>
                  </a:lnTo>
                  <a:lnTo>
                    <a:pt x="5811477" y="6077819"/>
                  </a:lnTo>
                  <a:cubicBezTo>
                    <a:pt x="5654739" y="6238377"/>
                    <a:pt x="5487138" y="6396093"/>
                    <a:pt x="5301384" y="6542958"/>
                  </a:cubicBezTo>
                  <a:lnTo>
                    <a:pt x="5252008" y="6578438"/>
                  </a:lnTo>
                  <a:lnTo>
                    <a:pt x="1653730" y="6578438"/>
                  </a:lnTo>
                  <a:lnTo>
                    <a:pt x="1549768" y="6488821"/>
                  </a:lnTo>
                  <a:cubicBezTo>
                    <a:pt x="1461976" y="6409495"/>
                    <a:pt x="1378573" y="6327182"/>
                    <a:pt x="1298282" y="6243932"/>
                  </a:cubicBezTo>
                  <a:cubicBezTo>
                    <a:pt x="1278277" y="6223006"/>
                    <a:pt x="1258138" y="6202210"/>
                    <a:pt x="1237999" y="6181671"/>
                  </a:cubicBezTo>
                  <a:lnTo>
                    <a:pt x="1179967" y="6117862"/>
                  </a:lnTo>
                  <a:lnTo>
                    <a:pt x="1121936" y="6054569"/>
                  </a:lnTo>
                  <a:cubicBezTo>
                    <a:pt x="1102328" y="6033644"/>
                    <a:pt x="1084573" y="6011427"/>
                    <a:pt x="1065628" y="5990243"/>
                  </a:cubicBezTo>
                  <a:cubicBezTo>
                    <a:pt x="1028662" y="5947099"/>
                    <a:pt x="990239" y="5904991"/>
                    <a:pt x="954335" y="5861460"/>
                  </a:cubicBezTo>
                  <a:cubicBezTo>
                    <a:pt x="936050" y="5840018"/>
                    <a:pt x="917634" y="5818446"/>
                    <a:pt x="898953" y="5797393"/>
                  </a:cubicBezTo>
                  <a:cubicBezTo>
                    <a:pt x="880404" y="5776208"/>
                    <a:pt x="861325" y="5755412"/>
                    <a:pt x="842908" y="5733582"/>
                  </a:cubicBezTo>
                  <a:cubicBezTo>
                    <a:pt x="767919" y="5647942"/>
                    <a:pt x="693061" y="5561786"/>
                    <a:pt x="622442" y="5471884"/>
                  </a:cubicBezTo>
                  <a:cubicBezTo>
                    <a:pt x="551559" y="5382112"/>
                    <a:pt x="486639" y="5287430"/>
                    <a:pt x="425559" y="5190036"/>
                  </a:cubicBezTo>
                  <a:cubicBezTo>
                    <a:pt x="303668" y="4994990"/>
                    <a:pt x="200193" y="4786123"/>
                    <a:pt x="123877" y="4564210"/>
                  </a:cubicBezTo>
                  <a:cubicBezTo>
                    <a:pt x="47694" y="4342555"/>
                    <a:pt x="2249" y="4106045"/>
                    <a:pt x="130" y="3865530"/>
                  </a:cubicBezTo>
                  <a:cubicBezTo>
                    <a:pt x="-1328" y="3745403"/>
                    <a:pt x="9537" y="3624629"/>
                    <a:pt x="30602" y="3505793"/>
                  </a:cubicBezTo>
                  <a:cubicBezTo>
                    <a:pt x="51802" y="3386828"/>
                    <a:pt x="84659" y="3270059"/>
                    <a:pt x="126924" y="3157164"/>
                  </a:cubicBezTo>
                  <a:cubicBezTo>
                    <a:pt x="200457" y="2959276"/>
                    <a:pt x="271737" y="2761388"/>
                    <a:pt x="334803" y="2560530"/>
                  </a:cubicBezTo>
                  <a:lnTo>
                    <a:pt x="381176" y="2409144"/>
                  </a:lnTo>
                  <a:lnTo>
                    <a:pt x="425825" y="2255819"/>
                  </a:lnTo>
                  <a:lnTo>
                    <a:pt x="470210" y="2099523"/>
                  </a:lnTo>
                  <a:lnTo>
                    <a:pt x="492998" y="2020213"/>
                  </a:lnTo>
                  <a:lnTo>
                    <a:pt x="517509" y="1939224"/>
                  </a:lnTo>
                  <a:cubicBezTo>
                    <a:pt x="525061" y="1912485"/>
                    <a:pt x="534866" y="1884586"/>
                    <a:pt x="544007" y="1857201"/>
                  </a:cubicBezTo>
                  <a:cubicBezTo>
                    <a:pt x="553680" y="1829559"/>
                    <a:pt x="561496" y="1802304"/>
                    <a:pt x="573288" y="1774274"/>
                  </a:cubicBezTo>
                  <a:lnTo>
                    <a:pt x="606146" y="1690832"/>
                  </a:lnTo>
                  <a:cubicBezTo>
                    <a:pt x="618467" y="1663060"/>
                    <a:pt x="631716" y="1635417"/>
                    <a:pt x="644569" y="1607775"/>
                  </a:cubicBezTo>
                  <a:cubicBezTo>
                    <a:pt x="698625" y="1498368"/>
                    <a:pt x="763413" y="1391287"/>
                    <a:pt x="837874" y="1297638"/>
                  </a:cubicBezTo>
                  <a:cubicBezTo>
                    <a:pt x="910348" y="1201278"/>
                    <a:pt x="990107" y="1115897"/>
                    <a:pt x="1069602" y="1032194"/>
                  </a:cubicBezTo>
                  <a:cubicBezTo>
                    <a:pt x="1089079" y="1010624"/>
                    <a:pt x="1110012" y="990990"/>
                    <a:pt x="1130548" y="970839"/>
                  </a:cubicBezTo>
                  <a:lnTo>
                    <a:pt x="1192024" y="910129"/>
                  </a:lnTo>
                  <a:cubicBezTo>
                    <a:pt x="1212031" y="889462"/>
                    <a:pt x="1234024" y="870475"/>
                    <a:pt x="1255356" y="850841"/>
                  </a:cubicBezTo>
                  <a:lnTo>
                    <a:pt x="1319614" y="792068"/>
                  </a:lnTo>
                  <a:cubicBezTo>
                    <a:pt x="1340680" y="772176"/>
                    <a:pt x="1363469" y="753834"/>
                    <a:pt x="1385728" y="734975"/>
                  </a:cubicBezTo>
                  <a:lnTo>
                    <a:pt x="1452768" y="678528"/>
                  </a:lnTo>
                  <a:lnTo>
                    <a:pt x="1469594" y="664449"/>
                  </a:lnTo>
                  <a:lnTo>
                    <a:pt x="1487083" y="651015"/>
                  </a:lnTo>
                  <a:lnTo>
                    <a:pt x="1522193" y="624277"/>
                  </a:lnTo>
                  <a:lnTo>
                    <a:pt x="1592415" y="570671"/>
                  </a:lnTo>
                  <a:cubicBezTo>
                    <a:pt x="1640110" y="535925"/>
                    <a:pt x="1689531" y="503245"/>
                    <a:pt x="1738287" y="469402"/>
                  </a:cubicBezTo>
                  <a:cubicBezTo>
                    <a:pt x="1788634" y="438015"/>
                    <a:pt x="1839643" y="407013"/>
                    <a:pt x="1890918" y="376530"/>
                  </a:cubicBezTo>
                  <a:cubicBezTo>
                    <a:pt x="2098400" y="258209"/>
                    <a:pt x="2323503" y="166241"/>
                    <a:pt x="2555363" y="105274"/>
                  </a:cubicBezTo>
                  <a:cubicBezTo>
                    <a:pt x="2787223" y="44047"/>
                    <a:pt x="3024516" y="12013"/>
                    <a:pt x="3259291" y="3229"/>
                  </a:cubicBezTo>
                  <a:lnTo>
                    <a:pt x="3347265" y="903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9803"/>
                  </a:srgbClr>
                </a:gs>
                <a:gs pos="2000">
                  <a:srgbClr val="FFFFFF">
                    <a:alpha val="9803"/>
                  </a:srgbClr>
                </a:gs>
                <a:gs pos="16000">
                  <a:srgbClr val="4EA72E">
                    <a:alpha val="9803"/>
                  </a:srgbClr>
                </a:gs>
                <a:gs pos="85000">
                  <a:srgbClr val="156082">
                    <a:alpha val="9803"/>
                  </a:srgbClr>
                </a:gs>
                <a:gs pos="100000">
                  <a:srgbClr val="FFFFFF">
                    <a:alpha val="9803"/>
                  </a:srgbClr>
                </a:gs>
              </a:gsLst>
              <a:lin ang="120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" name="Google Shape;383;p31"/>
            <p:cNvSpPr/>
            <p:nvPr/>
          </p:nvSpPr>
          <p:spPr>
            <a:xfrm>
              <a:off x="6095999" y="52997"/>
              <a:ext cx="6093363" cy="6805004"/>
            </a:xfrm>
            <a:custGeom>
              <a:rect b="b" l="l" r="r" t="t"/>
              <a:pathLst>
                <a:path extrusionOk="0" h="6578439" w="5890491">
                  <a:moveTo>
                    <a:pt x="3517682" y="0"/>
                  </a:moveTo>
                  <a:cubicBezTo>
                    <a:pt x="4402017" y="0"/>
                    <a:pt x="5213742" y="315483"/>
                    <a:pt x="5849513" y="841730"/>
                  </a:cubicBezTo>
                  <a:lnTo>
                    <a:pt x="5890491" y="879061"/>
                  </a:lnTo>
                  <a:lnTo>
                    <a:pt x="5890491" y="2034114"/>
                  </a:lnTo>
                  <a:lnTo>
                    <a:pt x="5757065" y="1854938"/>
                  </a:lnTo>
                  <a:cubicBezTo>
                    <a:pt x="5696443" y="1781264"/>
                    <a:pt x="5632076" y="1710299"/>
                    <a:pt x="5564060" y="1642182"/>
                  </a:cubicBezTo>
                  <a:cubicBezTo>
                    <a:pt x="5015393" y="1092636"/>
                    <a:pt x="4288592" y="790012"/>
                    <a:pt x="3517551" y="790012"/>
                  </a:cubicBezTo>
                  <a:cubicBezTo>
                    <a:pt x="2701750" y="790012"/>
                    <a:pt x="2131676" y="1015335"/>
                    <a:pt x="1611552" y="1543282"/>
                  </a:cubicBezTo>
                  <a:cubicBezTo>
                    <a:pt x="1435754" y="1721722"/>
                    <a:pt x="1375945" y="1822729"/>
                    <a:pt x="1340656" y="1897925"/>
                  </a:cubicBezTo>
                  <a:cubicBezTo>
                    <a:pt x="1289148" y="2007623"/>
                    <a:pt x="1252432" y="2155907"/>
                    <a:pt x="1201705" y="2361213"/>
                  </a:cubicBezTo>
                  <a:cubicBezTo>
                    <a:pt x="1133721" y="2635919"/>
                    <a:pt x="1040568" y="3012290"/>
                    <a:pt x="852705" y="3529176"/>
                  </a:cubicBezTo>
                  <a:cubicBezTo>
                    <a:pt x="749952" y="3811784"/>
                    <a:pt x="753584" y="4108747"/>
                    <a:pt x="863863" y="4437051"/>
                  </a:cubicBezTo>
                  <a:cubicBezTo>
                    <a:pt x="964800" y="4737438"/>
                    <a:pt x="1154869" y="5055603"/>
                    <a:pt x="1413569" y="5357174"/>
                  </a:cubicBezTo>
                  <a:cubicBezTo>
                    <a:pt x="1718326" y="5712343"/>
                    <a:pt x="2021008" y="5969404"/>
                    <a:pt x="2339129" y="6143367"/>
                  </a:cubicBezTo>
                  <a:cubicBezTo>
                    <a:pt x="2679565" y="6329577"/>
                    <a:pt x="3039591" y="6420049"/>
                    <a:pt x="3439449" y="6420049"/>
                  </a:cubicBezTo>
                  <a:cubicBezTo>
                    <a:pt x="4142246" y="6420049"/>
                    <a:pt x="4633828" y="5976251"/>
                    <a:pt x="5251388" y="5349009"/>
                  </a:cubicBezTo>
                  <a:cubicBezTo>
                    <a:pt x="5389949" y="5208364"/>
                    <a:pt x="5526047" y="5081677"/>
                    <a:pt x="5657731" y="4959205"/>
                  </a:cubicBezTo>
                  <a:cubicBezTo>
                    <a:pt x="5719520" y="4901722"/>
                    <a:pt x="5779200" y="4846206"/>
                    <a:pt x="5836127" y="4792052"/>
                  </a:cubicBezTo>
                  <a:lnTo>
                    <a:pt x="5890491" y="4738662"/>
                  </a:lnTo>
                  <a:lnTo>
                    <a:pt x="5890491" y="5821964"/>
                  </a:lnTo>
                  <a:lnTo>
                    <a:pt x="5802001" y="5907904"/>
                  </a:lnTo>
                  <a:cubicBezTo>
                    <a:pt x="5634962" y="6077456"/>
                    <a:pt x="5467509" y="6243625"/>
                    <a:pt x="5294358" y="6397505"/>
                  </a:cubicBezTo>
                  <a:lnTo>
                    <a:pt x="5077178" y="6578439"/>
                  </a:lnTo>
                  <a:lnTo>
                    <a:pt x="1567290" y="6578439"/>
                  </a:lnTo>
                  <a:lnTo>
                    <a:pt x="1508588" y="6535186"/>
                  </a:lnTo>
                  <a:cubicBezTo>
                    <a:pt x="1263991" y="6345442"/>
                    <a:pt x="1038054" y="6122666"/>
                    <a:pt x="826498" y="5876034"/>
                  </a:cubicBezTo>
                  <a:cubicBezTo>
                    <a:pt x="261613" y="5217713"/>
                    <a:pt x="-239182" y="4250314"/>
                    <a:pt x="122403" y="3255655"/>
                  </a:cubicBezTo>
                  <a:cubicBezTo>
                    <a:pt x="607497" y="1921629"/>
                    <a:pt x="393040" y="1662857"/>
                    <a:pt x="1061197" y="984650"/>
                  </a:cubicBezTo>
                  <a:cubicBezTo>
                    <a:pt x="1729484" y="306444"/>
                    <a:pt x="2498060" y="0"/>
                    <a:pt x="3517682" y="0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9803"/>
                  </a:srgbClr>
                </a:gs>
                <a:gs pos="2000">
                  <a:srgbClr val="FFFFFF">
                    <a:alpha val="9803"/>
                  </a:srgbClr>
                </a:gs>
                <a:gs pos="16000">
                  <a:srgbClr val="4EA72E">
                    <a:alpha val="9803"/>
                  </a:srgbClr>
                </a:gs>
                <a:gs pos="85000">
                  <a:srgbClr val="156082">
                    <a:alpha val="9803"/>
                  </a:srgbClr>
                </a:gs>
                <a:gs pos="100000">
                  <a:srgbClr val="FFFFFF">
                    <a:alpha val="9803"/>
                  </a:srgbClr>
                </a:gs>
              </a:gsLst>
              <a:lin ang="120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" name="Google Shape;384;p31"/>
            <p:cNvSpPr/>
            <p:nvPr/>
          </p:nvSpPr>
          <p:spPr>
            <a:xfrm>
              <a:off x="6096000" y="52997"/>
              <a:ext cx="6093362" cy="6805004"/>
            </a:xfrm>
            <a:custGeom>
              <a:rect b="b" l="l" r="r" t="t"/>
              <a:pathLst>
                <a:path extrusionOk="0" h="6578439" w="5890490">
                  <a:moveTo>
                    <a:pt x="5890490" y="5389037"/>
                  </a:moveTo>
                  <a:lnTo>
                    <a:pt x="5890490" y="5855587"/>
                  </a:lnTo>
                  <a:lnTo>
                    <a:pt x="5784593" y="5962054"/>
                  </a:lnTo>
                  <a:cubicBezTo>
                    <a:pt x="5744454" y="6002308"/>
                    <a:pt x="5704062" y="6042436"/>
                    <a:pt x="5663414" y="6082564"/>
                  </a:cubicBezTo>
                  <a:cubicBezTo>
                    <a:pt x="5500314" y="6242577"/>
                    <a:pt x="5330970" y="6400714"/>
                    <a:pt x="5147099" y="6547726"/>
                  </a:cubicBezTo>
                  <a:lnTo>
                    <a:pt x="5105015" y="6578439"/>
                  </a:lnTo>
                  <a:lnTo>
                    <a:pt x="4385601" y="6578439"/>
                  </a:lnTo>
                  <a:lnTo>
                    <a:pt x="4507252" y="6515968"/>
                  </a:lnTo>
                  <a:cubicBezTo>
                    <a:pt x="4645901" y="6439679"/>
                    <a:pt x="4779837" y="6350961"/>
                    <a:pt x="4909330" y="6253453"/>
                  </a:cubicBezTo>
                  <a:cubicBezTo>
                    <a:pt x="5082369" y="6123567"/>
                    <a:pt x="5248145" y="5979180"/>
                    <a:pt x="5411374" y="5828544"/>
                  </a:cubicBezTo>
                  <a:cubicBezTo>
                    <a:pt x="5452149" y="5790791"/>
                    <a:pt x="5492924" y="5752788"/>
                    <a:pt x="5533570" y="5714534"/>
                  </a:cubicBezTo>
                  <a:lnTo>
                    <a:pt x="5657425" y="5597650"/>
                  </a:lnTo>
                  <a:close/>
                  <a:moveTo>
                    <a:pt x="3336813" y="499"/>
                  </a:moveTo>
                  <a:cubicBezTo>
                    <a:pt x="3395682" y="-392"/>
                    <a:pt x="3454550" y="-48"/>
                    <a:pt x="3513674" y="1202"/>
                  </a:cubicBezTo>
                  <a:lnTo>
                    <a:pt x="3602743" y="4827"/>
                  </a:lnTo>
                  <a:lnTo>
                    <a:pt x="3647213" y="6703"/>
                  </a:lnTo>
                  <a:cubicBezTo>
                    <a:pt x="3661994" y="7327"/>
                    <a:pt x="3676903" y="7703"/>
                    <a:pt x="3691684" y="9453"/>
                  </a:cubicBezTo>
                  <a:lnTo>
                    <a:pt x="3868927" y="27080"/>
                  </a:lnTo>
                  <a:cubicBezTo>
                    <a:pt x="4340645" y="85584"/>
                    <a:pt x="4795160" y="243221"/>
                    <a:pt x="5200872" y="472240"/>
                  </a:cubicBezTo>
                  <a:cubicBezTo>
                    <a:pt x="5403855" y="587124"/>
                    <a:pt x="5594988" y="719447"/>
                    <a:pt x="5772711" y="866334"/>
                  </a:cubicBezTo>
                  <a:lnTo>
                    <a:pt x="5890490" y="972426"/>
                  </a:lnTo>
                  <a:lnTo>
                    <a:pt x="5890490" y="1158576"/>
                  </a:lnTo>
                  <a:lnTo>
                    <a:pt x="5676045" y="986969"/>
                  </a:lnTo>
                  <a:cubicBezTo>
                    <a:pt x="5496587" y="857740"/>
                    <a:pt x="5304275" y="746699"/>
                    <a:pt x="5103776" y="655879"/>
                  </a:cubicBezTo>
                  <a:cubicBezTo>
                    <a:pt x="4903214" y="564747"/>
                    <a:pt x="4695006" y="492492"/>
                    <a:pt x="4482465" y="440363"/>
                  </a:cubicBezTo>
                  <a:lnTo>
                    <a:pt x="4402444" y="422111"/>
                  </a:lnTo>
                  <a:cubicBezTo>
                    <a:pt x="4375813" y="416111"/>
                    <a:pt x="4349436" y="408859"/>
                    <a:pt x="4322423" y="404610"/>
                  </a:cubicBezTo>
                  <a:lnTo>
                    <a:pt x="4241892" y="389858"/>
                  </a:lnTo>
                  <a:lnTo>
                    <a:pt x="4201627" y="382483"/>
                  </a:lnTo>
                  <a:cubicBezTo>
                    <a:pt x="4188248" y="379983"/>
                    <a:pt x="4174869" y="377483"/>
                    <a:pt x="4161234" y="375857"/>
                  </a:cubicBezTo>
                  <a:cubicBezTo>
                    <a:pt x="4107208" y="368482"/>
                    <a:pt x="4053308" y="360482"/>
                    <a:pt x="3999280" y="353606"/>
                  </a:cubicBezTo>
                  <a:cubicBezTo>
                    <a:pt x="3944999" y="348855"/>
                    <a:pt x="3890844" y="343854"/>
                    <a:pt x="3836817" y="338480"/>
                  </a:cubicBezTo>
                  <a:lnTo>
                    <a:pt x="3673972" y="330604"/>
                  </a:lnTo>
                  <a:cubicBezTo>
                    <a:pt x="3619690" y="329104"/>
                    <a:pt x="3565281" y="329604"/>
                    <a:pt x="3511126" y="328978"/>
                  </a:cubicBezTo>
                  <a:cubicBezTo>
                    <a:pt x="3402054" y="330728"/>
                    <a:pt x="3291706" y="334604"/>
                    <a:pt x="3183142" y="342854"/>
                  </a:cubicBezTo>
                  <a:cubicBezTo>
                    <a:pt x="2965505" y="358855"/>
                    <a:pt x="2750670" y="389733"/>
                    <a:pt x="2541444" y="439988"/>
                  </a:cubicBezTo>
                  <a:cubicBezTo>
                    <a:pt x="2332216" y="490117"/>
                    <a:pt x="2128850" y="559997"/>
                    <a:pt x="1933895" y="650505"/>
                  </a:cubicBezTo>
                  <a:cubicBezTo>
                    <a:pt x="1738939" y="741261"/>
                    <a:pt x="1553540" y="854146"/>
                    <a:pt x="1378079" y="983905"/>
                  </a:cubicBezTo>
                  <a:lnTo>
                    <a:pt x="1312967" y="1033660"/>
                  </a:lnTo>
                  <a:cubicBezTo>
                    <a:pt x="1291178" y="1050286"/>
                    <a:pt x="1269006" y="1066412"/>
                    <a:pt x="1248364" y="1084413"/>
                  </a:cubicBezTo>
                  <a:lnTo>
                    <a:pt x="1185163" y="1137168"/>
                  </a:lnTo>
                  <a:cubicBezTo>
                    <a:pt x="1164138" y="1154794"/>
                    <a:pt x="1142603" y="1172046"/>
                    <a:pt x="1122852" y="1190922"/>
                  </a:cubicBezTo>
                  <a:cubicBezTo>
                    <a:pt x="1041557" y="1264303"/>
                    <a:pt x="961663" y="1339309"/>
                    <a:pt x="892092" y="1421440"/>
                  </a:cubicBezTo>
                  <a:cubicBezTo>
                    <a:pt x="819589" y="1501822"/>
                    <a:pt x="759827" y="1590329"/>
                    <a:pt x="707202" y="1684212"/>
                  </a:cubicBezTo>
                  <a:cubicBezTo>
                    <a:pt x="694715" y="1708089"/>
                    <a:pt x="682227" y="1731841"/>
                    <a:pt x="670121" y="1756093"/>
                  </a:cubicBezTo>
                  <a:lnTo>
                    <a:pt x="637630" y="1830724"/>
                  </a:lnTo>
                  <a:cubicBezTo>
                    <a:pt x="626161" y="1855350"/>
                    <a:pt x="617624" y="1881603"/>
                    <a:pt x="607685" y="1907105"/>
                  </a:cubicBezTo>
                  <a:cubicBezTo>
                    <a:pt x="598128" y="1932857"/>
                    <a:pt x="588317" y="1958483"/>
                    <a:pt x="580034" y="1984986"/>
                  </a:cubicBezTo>
                  <a:cubicBezTo>
                    <a:pt x="544611" y="2089620"/>
                    <a:pt x="513393" y="2197128"/>
                    <a:pt x="481919" y="2304386"/>
                  </a:cubicBezTo>
                  <a:lnTo>
                    <a:pt x="433881" y="2465399"/>
                  </a:lnTo>
                  <a:lnTo>
                    <a:pt x="384442" y="2626163"/>
                  </a:lnTo>
                  <a:cubicBezTo>
                    <a:pt x="317672" y="2839680"/>
                    <a:pt x="243129" y="3050946"/>
                    <a:pt x="166039" y="3261338"/>
                  </a:cubicBezTo>
                  <a:cubicBezTo>
                    <a:pt x="88822" y="3468979"/>
                    <a:pt x="50850" y="3690248"/>
                    <a:pt x="56202" y="3910265"/>
                  </a:cubicBezTo>
                  <a:cubicBezTo>
                    <a:pt x="58495" y="4020274"/>
                    <a:pt x="71493" y="4129783"/>
                    <a:pt x="93664" y="4237292"/>
                  </a:cubicBezTo>
                  <a:cubicBezTo>
                    <a:pt x="99143" y="4264168"/>
                    <a:pt x="104623" y="4291045"/>
                    <a:pt x="111758" y="4317548"/>
                  </a:cubicBezTo>
                  <a:cubicBezTo>
                    <a:pt x="118384" y="4344176"/>
                    <a:pt x="124627" y="4370802"/>
                    <a:pt x="133038" y="4397054"/>
                  </a:cubicBezTo>
                  <a:cubicBezTo>
                    <a:pt x="140810" y="4423307"/>
                    <a:pt x="148456" y="4449683"/>
                    <a:pt x="157757" y="4475560"/>
                  </a:cubicBezTo>
                  <a:cubicBezTo>
                    <a:pt x="166549" y="4501562"/>
                    <a:pt x="175087" y="4527564"/>
                    <a:pt x="185153" y="4553066"/>
                  </a:cubicBezTo>
                  <a:cubicBezTo>
                    <a:pt x="262371" y="4758458"/>
                    <a:pt x="368895" y="4951974"/>
                    <a:pt x="493642" y="5132239"/>
                  </a:cubicBezTo>
                  <a:cubicBezTo>
                    <a:pt x="618389" y="5312627"/>
                    <a:pt x="760846" y="5480391"/>
                    <a:pt x="914391" y="5636528"/>
                  </a:cubicBezTo>
                  <a:cubicBezTo>
                    <a:pt x="1069081" y="5793166"/>
                    <a:pt x="1231544" y="5941677"/>
                    <a:pt x="1402034" y="6076188"/>
                  </a:cubicBezTo>
                  <a:cubicBezTo>
                    <a:pt x="1487535" y="6143320"/>
                    <a:pt x="1574565" y="6207574"/>
                    <a:pt x="1664397" y="6267079"/>
                  </a:cubicBezTo>
                  <a:cubicBezTo>
                    <a:pt x="1753592" y="6327459"/>
                    <a:pt x="1845336" y="6383088"/>
                    <a:pt x="1938992" y="6434343"/>
                  </a:cubicBezTo>
                  <a:cubicBezTo>
                    <a:pt x="2032647" y="6485659"/>
                    <a:pt x="2128309" y="6532600"/>
                    <a:pt x="2225931" y="6574322"/>
                  </a:cubicBezTo>
                  <a:lnTo>
                    <a:pt x="2236328" y="6578439"/>
                  </a:lnTo>
                  <a:lnTo>
                    <a:pt x="1504665" y="6578439"/>
                  </a:lnTo>
                  <a:lnTo>
                    <a:pt x="1456827" y="6543476"/>
                  </a:lnTo>
                  <a:cubicBezTo>
                    <a:pt x="1363554" y="6470595"/>
                    <a:pt x="1273848" y="6394340"/>
                    <a:pt x="1188475" y="6314083"/>
                  </a:cubicBezTo>
                  <a:cubicBezTo>
                    <a:pt x="1017856" y="6153445"/>
                    <a:pt x="863803" y="5979931"/>
                    <a:pt x="721728" y="5798666"/>
                  </a:cubicBezTo>
                  <a:cubicBezTo>
                    <a:pt x="579397" y="5616027"/>
                    <a:pt x="452103" y="5422511"/>
                    <a:pt x="344175" y="5219495"/>
                  </a:cubicBezTo>
                  <a:cubicBezTo>
                    <a:pt x="236505" y="5016354"/>
                    <a:pt x="147946" y="4803586"/>
                    <a:pt x="87293" y="4583569"/>
                  </a:cubicBezTo>
                  <a:cubicBezTo>
                    <a:pt x="79138" y="4556193"/>
                    <a:pt x="72639" y="4528440"/>
                    <a:pt x="65886" y="4500813"/>
                  </a:cubicBezTo>
                  <a:cubicBezTo>
                    <a:pt x="58751" y="4473311"/>
                    <a:pt x="53144" y="4445308"/>
                    <a:pt x="47409" y="4417431"/>
                  </a:cubicBezTo>
                  <a:cubicBezTo>
                    <a:pt x="44733" y="4403430"/>
                    <a:pt x="41294" y="4389679"/>
                    <a:pt x="39000" y="4375677"/>
                  </a:cubicBezTo>
                  <a:lnTo>
                    <a:pt x="31610" y="4333674"/>
                  </a:lnTo>
                  <a:cubicBezTo>
                    <a:pt x="26258" y="4305797"/>
                    <a:pt x="22563" y="4277544"/>
                    <a:pt x="18868" y="4249417"/>
                  </a:cubicBezTo>
                  <a:cubicBezTo>
                    <a:pt x="4214" y="4136784"/>
                    <a:pt x="-2158" y="4023275"/>
                    <a:pt x="646" y="3910265"/>
                  </a:cubicBezTo>
                  <a:cubicBezTo>
                    <a:pt x="5997" y="3683872"/>
                    <a:pt x="50596" y="3459605"/>
                    <a:pt x="130234" y="3248337"/>
                  </a:cubicBezTo>
                  <a:cubicBezTo>
                    <a:pt x="207961" y="3039196"/>
                    <a:pt x="278044" y="2827179"/>
                    <a:pt x="335383" y="2611911"/>
                  </a:cubicBezTo>
                  <a:cubicBezTo>
                    <a:pt x="393743" y="2396644"/>
                    <a:pt x="435792" y="2178627"/>
                    <a:pt x="487272" y="1958609"/>
                  </a:cubicBezTo>
                  <a:cubicBezTo>
                    <a:pt x="493259" y="1931107"/>
                    <a:pt x="501287" y="1903730"/>
                    <a:pt x="508550" y="1876227"/>
                  </a:cubicBezTo>
                  <a:cubicBezTo>
                    <a:pt x="516195" y="1848725"/>
                    <a:pt x="522312" y="1820972"/>
                    <a:pt x="531742" y="1793721"/>
                  </a:cubicBezTo>
                  <a:lnTo>
                    <a:pt x="558245" y="1711465"/>
                  </a:lnTo>
                  <a:cubicBezTo>
                    <a:pt x="568439" y="1684337"/>
                    <a:pt x="579652" y="1657459"/>
                    <a:pt x="590100" y="1630332"/>
                  </a:cubicBezTo>
                  <a:cubicBezTo>
                    <a:pt x="635080" y="1523075"/>
                    <a:pt x="690637" y="1417566"/>
                    <a:pt x="758680" y="1322433"/>
                  </a:cubicBezTo>
                  <a:cubicBezTo>
                    <a:pt x="824430" y="1225051"/>
                    <a:pt x="899610" y="1136168"/>
                    <a:pt x="976317" y="1049286"/>
                  </a:cubicBezTo>
                  <a:cubicBezTo>
                    <a:pt x="995049" y="1027035"/>
                    <a:pt x="1015436" y="1006533"/>
                    <a:pt x="1035314" y="985406"/>
                  </a:cubicBezTo>
                  <a:lnTo>
                    <a:pt x="1095329" y="922526"/>
                  </a:lnTo>
                  <a:cubicBezTo>
                    <a:pt x="1114953" y="901149"/>
                    <a:pt x="1136359" y="881397"/>
                    <a:pt x="1157384" y="861271"/>
                  </a:cubicBezTo>
                  <a:lnTo>
                    <a:pt x="1220841" y="801017"/>
                  </a:lnTo>
                  <a:cubicBezTo>
                    <a:pt x="1241610" y="780514"/>
                    <a:pt x="1264418" y="762014"/>
                    <a:pt x="1286462" y="742886"/>
                  </a:cubicBezTo>
                  <a:lnTo>
                    <a:pt x="1353233" y="685632"/>
                  </a:lnTo>
                  <a:lnTo>
                    <a:pt x="1369924" y="671256"/>
                  </a:lnTo>
                  <a:cubicBezTo>
                    <a:pt x="1375658" y="666631"/>
                    <a:pt x="1381520" y="662255"/>
                    <a:pt x="1387380" y="657755"/>
                  </a:cubicBezTo>
                  <a:lnTo>
                    <a:pt x="1422422" y="630877"/>
                  </a:lnTo>
                  <a:lnTo>
                    <a:pt x="1492759" y="577248"/>
                  </a:lnTo>
                  <a:cubicBezTo>
                    <a:pt x="1504355" y="567997"/>
                    <a:pt x="1516714" y="559997"/>
                    <a:pt x="1528820" y="551496"/>
                  </a:cubicBezTo>
                  <a:lnTo>
                    <a:pt x="1565390" y="526370"/>
                  </a:lnTo>
                  <a:lnTo>
                    <a:pt x="1639040" y="476490"/>
                  </a:lnTo>
                  <a:cubicBezTo>
                    <a:pt x="1689754" y="445613"/>
                    <a:pt x="1740723" y="414986"/>
                    <a:pt x="1792075" y="384859"/>
                  </a:cubicBezTo>
                  <a:cubicBezTo>
                    <a:pt x="2000282" y="268724"/>
                    <a:pt x="2224927" y="179467"/>
                    <a:pt x="2455943" y="117836"/>
                  </a:cubicBezTo>
                  <a:cubicBezTo>
                    <a:pt x="2687088" y="55957"/>
                    <a:pt x="2923964" y="21204"/>
                    <a:pt x="3159952" y="7203"/>
                  </a:cubicBezTo>
                  <a:cubicBezTo>
                    <a:pt x="3219076" y="3515"/>
                    <a:pt x="3277945" y="1389"/>
                    <a:pt x="3336813" y="49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9803"/>
                  </a:srgbClr>
                </a:gs>
                <a:gs pos="2000">
                  <a:srgbClr val="FFFFFF">
                    <a:alpha val="9803"/>
                  </a:srgbClr>
                </a:gs>
                <a:gs pos="16000">
                  <a:srgbClr val="4EA72E">
                    <a:alpha val="9803"/>
                  </a:srgbClr>
                </a:gs>
                <a:gs pos="85000">
                  <a:srgbClr val="156082">
                    <a:alpha val="9803"/>
                  </a:srgbClr>
                </a:gs>
                <a:gs pos="100000">
                  <a:srgbClr val="FFFFFF">
                    <a:alpha val="9803"/>
                  </a:srgbClr>
                </a:gs>
              </a:gsLst>
              <a:lin ang="120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32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" name="Google Shape;390;p3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None/>
            </a:pPr>
            <a:r>
              <a:rPr b="0" i="0" lang="en-US" sz="5400" u="none" strike="noStrike">
                <a:latin typeface="Arial"/>
                <a:ea typeface="Arial"/>
                <a:cs typeface="Arial"/>
                <a:sym typeface="Arial"/>
              </a:rPr>
              <a:t>Getting Started with Bootstrap</a:t>
            </a:r>
            <a:endParaRPr sz="5400"/>
          </a:p>
        </p:txBody>
      </p:sp>
      <p:sp>
        <p:nvSpPr>
          <p:cNvPr id="391" name="Google Shape;391;p32"/>
          <p:cNvSpPr/>
          <p:nvPr/>
        </p:nvSpPr>
        <p:spPr>
          <a:xfrm>
            <a:off x="669036" y="1677373"/>
            <a:ext cx="10853928" cy="18288"/>
          </a:xfrm>
          <a:custGeom>
            <a:rect b="b" l="l" r="r" t="t"/>
            <a:pathLst>
              <a:path extrusionOk="0" fill="none" h="18288" w="10853928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extrusionOk="0" h="18288" w="10853928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cap="rnd" cmpd="sng" w="412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2" name="Google Shape;392;p32"/>
          <p:cNvSpPr txBox="1"/>
          <p:nvPr>
            <p:ph idx="1" type="body"/>
          </p:nvPr>
        </p:nvSpPr>
        <p:spPr>
          <a:xfrm>
            <a:off x="838200" y="1929384"/>
            <a:ext cx="10515600" cy="42519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b="0" i="0" lang="en-US" sz="2200" u="none" strike="noStrike">
                <a:latin typeface="Arial"/>
                <a:ea typeface="Arial"/>
                <a:cs typeface="Arial"/>
                <a:sym typeface="Arial"/>
              </a:rPr>
              <a:t>Include Bootstrap via CDN or download and host locally.</a:t>
            </a:r>
            <a:endParaRPr/>
          </a:p>
          <a:p>
            <a:pPr indent="-889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t/>
            </a:r>
            <a:endParaRPr b="0" i="0" sz="2200" u="none" strike="noStrike"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b="0" i="0" lang="en-US" sz="2200" u="none" strike="noStrike">
                <a:latin typeface="Arial"/>
                <a:ea typeface="Arial"/>
                <a:cs typeface="Arial"/>
                <a:sym typeface="Arial"/>
              </a:rPr>
              <a:t>For more control and to integrate Bootstrap into a build system, use npm.</a:t>
            </a:r>
            <a:endParaRPr/>
          </a:p>
          <a:p>
            <a:pPr indent="-889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t/>
            </a:r>
            <a:endParaRPr sz="2200"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b="0" i="0" lang="en-US" sz="2200" u="none" strike="noStrike">
                <a:latin typeface="Arial"/>
                <a:ea typeface="Arial"/>
                <a:cs typeface="Arial"/>
                <a:sym typeface="Arial"/>
              </a:rPr>
              <a:t>Basic structure involves linking Bootstrap CSS and JS in your HTML file.</a:t>
            </a:r>
            <a:endParaRPr/>
          </a:p>
          <a:p>
            <a:pPr indent="-889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t/>
            </a:r>
            <a:endParaRPr b="0" i="0" sz="2200" u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t/>
            </a:r>
            <a:endParaRPr b="0" i="0" sz="2200" u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3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8" name="Google Shape;398;p33"/>
          <p:cNvSpPr txBox="1"/>
          <p:nvPr>
            <p:ph type="title"/>
          </p:nvPr>
        </p:nvSpPr>
        <p:spPr>
          <a:xfrm>
            <a:off x="436283" y="638169"/>
            <a:ext cx="3419856" cy="558314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None/>
            </a:pPr>
            <a:r>
              <a:rPr b="0" i="0" lang="en-US" sz="5400" u="none" strike="noStrike">
                <a:latin typeface="Arial"/>
                <a:ea typeface="Arial"/>
                <a:cs typeface="Arial"/>
                <a:sym typeface="Arial"/>
              </a:rPr>
              <a:t>12-column grid system </a:t>
            </a:r>
            <a:endParaRPr sz="5400"/>
          </a:p>
        </p:txBody>
      </p:sp>
      <p:sp>
        <p:nvSpPr>
          <p:cNvPr id="399" name="Google Shape;399;p33"/>
          <p:cNvSpPr/>
          <p:nvPr/>
        </p:nvSpPr>
        <p:spPr>
          <a:xfrm flipH="1">
            <a:off x="4267200" y="630936"/>
            <a:ext cx="18288" cy="5590381"/>
          </a:xfrm>
          <a:custGeom>
            <a:rect b="b" l="l" r="r" t="t"/>
            <a:pathLst>
              <a:path extrusionOk="0" fill="none" h="5590381" w="18288">
                <a:moveTo>
                  <a:pt x="0" y="0"/>
                </a:moveTo>
                <a:cubicBezTo>
                  <a:pt x="7726" y="-435"/>
                  <a:pt x="14198" y="437"/>
                  <a:pt x="18288" y="0"/>
                </a:cubicBezTo>
                <a:cubicBezTo>
                  <a:pt x="-5226" y="225076"/>
                  <a:pt x="46275" y="562283"/>
                  <a:pt x="18288" y="754701"/>
                </a:cubicBezTo>
                <a:cubicBezTo>
                  <a:pt x="-9699" y="947119"/>
                  <a:pt x="30081" y="1239251"/>
                  <a:pt x="18288" y="1565307"/>
                </a:cubicBezTo>
                <a:cubicBezTo>
                  <a:pt x="6495" y="1891363"/>
                  <a:pt x="7160" y="1999140"/>
                  <a:pt x="18288" y="2152297"/>
                </a:cubicBezTo>
                <a:cubicBezTo>
                  <a:pt x="29417" y="2305454"/>
                  <a:pt x="28705" y="2598333"/>
                  <a:pt x="18288" y="2906998"/>
                </a:cubicBezTo>
                <a:cubicBezTo>
                  <a:pt x="7871" y="3215663"/>
                  <a:pt x="35263" y="3327412"/>
                  <a:pt x="18288" y="3549892"/>
                </a:cubicBezTo>
                <a:cubicBezTo>
                  <a:pt x="1313" y="3772372"/>
                  <a:pt x="38561" y="3843836"/>
                  <a:pt x="18288" y="4080978"/>
                </a:cubicBezTo>
                <a:cubicBezTo>
                  <a:pt x="-1985" y="4318120"/>
                  <a:pt x="-3806" y="4511166"/>
                  <a:pt x="18288" y="4835680"/>
                </a:cubicBezTo>
                <a:cubicBezTo>
                  <a:pt x="40382" y="5160194"/>
                  <a:pt x="-13070" y="5401748"/>
                  <a:pt x="18288" y="5590381"/>
                </a:cubicBezTo>
                <a:cubicBezTo>
                  <a:pt x="12010" y="5589863"/>
                  <a:pt x="6799" y="5589982"/>
                  <a:pt x="0" y="5590381"/>
                </a:cubicBezTo>
                <a:cubicBezTo>
                  <a:pt x="-6480" y="5250523"/>
                  <a:pt x="-32148" y="5052531"/>
                  <a:pt x="0" y="4835680"/>
                </a:cubicBezTo>
                <a:cubicBezTo>
                  <a:pt x="32148" y="4618829"/>
                  <a:pt x="5352" y="4496374"/>
                  <a:pt x="0" y="4304593"/>
                </a:cubicBezTo>
                <a:cubicBezTo>
                  <a:pt x="-5352" y="4112812"/>
                  <a:pt x="9645" y="3919423"/>
                  <a:pt x="0" y="3773507"/>
                </a:cubicBezTo>
                <a:cubicBezTo>
                  <a:pt x="-9645" y="3627591"/>
                  <a:pt x="-10654" y="3330687"/>
                  <a:pt x="0" y="3186517"/>
                </a:cubicBezTo>
                <a:cubicBezTo>
                  <a:pt x="10654" y="3042347"/>
                  <a:pt x="18181" y="2635923"/>
                  <a:pt x="0" y="2487720"/>
                </a:cubicBezTo>
                <a:cubicBezTo>
                  <a:pt x="-18181" y="2339517"/>
                  <a:pt x="-7947" y="2113537"/>
                  <a:pt x="0" y="1956633"/>
                </a:cubicBezTo>
                <a:cubicBezTo>
                  <a:pt x="7947" y="1799729"/>
                  <a:pt x="-15145" y="1657735"/>
                  <a:pt x="0" y="1425547"/>
                </a:cubicBezTo>
                <a:cubicBezTo>
                  <a:pt x="15145" y="1193359"/>
                  <a:pt x="-23832" y="948054"/>
                  <a:pt x="0" y="614942"/>
                </a:cubicBezTo>
                <a:cubicBezTo>
                  <a:pt x="23832" y="281831"/>
                  <a:pt x="2816" y="129878"/>
                  <a:pt x="0" y="0"/>
                </a:cubicBezTo>
                <a:close/>
              </a:path>
              <a:path extrusionOk="0" h="5590381" w="18288">
                <a:moveTo>
                  <a:pt x="0" y="0"/>
                </a:moveTo>
                <a:cubicBezTo>
                  <a:pt x="5871" y="848"/>
                  <a:pt x="11713" y="-200"/>
                  <a:pt x="18288" y="0"/>
                </a:cubicBezTo>
                <a:cubicBezTo>
                  <a:pt x="41141" y="165299"/>
                  <a:pt x="3613" y="427555"/>
                  <a:pt x="18288" y="698798"/>
                </a:cubicBezTo>
                <a:cubicBezTo>
                  <a:pt x="32963" y="970041"/>
                  <a:pt x="19680" y="1226199"/>
                  <a:pt x="18288" y="1397595"/>
                </a:cubicBezTo>
                <a:cubicBezTo>
                  <a:pt x="16896" y="1568991"/>
                  <a:pt x="38798" y="1794517"/>
                  <a:pt x="18288" y="2152297"/>
                </a:cubicBezTo>
                <a:cubicBezTo>
                  <a:pt x="-2222" y="2510077"/>
                  <a:pt x="40846" y="2594424"/>
                  <a:pt x="18288" y="2739287"/>
                </a:cubicBezTo>
                <a:cubicBezTo>
                  <a:pt x="-4270" y="2884150"/>
                  <a:pt x="27117" y="3129706"/>
                  <a:pt x="18288" y="3493988"/>
                </a:cubicBezTo>
                <a:cubicBezTo>
                  <a:pt x="9459" y="3858270"/>
                  <a:pt x="54201" y="4041447"/>
                  <a:pt x="18288" y="4304593"/>
                </a:cubicBezTo>
                <a:cubicBezTo>
                  <a:pt x="-17625" y="4567740"/>
                  <a:pt x="49627" y="5149125"/>
                  <a:pt x="18288" y="5590381"/>
                </a:cubicBezTo>
                <a:cubicBezTo>
                  <a:pt x="10860" y="5590744"/>
                  <a:pt x="7568" y="5590157"/>
                  <a:pt x="0" y="5590381"/>
                </a:cubicBezTo>
                <a:cubicBezTo>
                  <a:pt x="36767" y="5266821"/>
                  <a:pt x="-16223" y="5116146"/>
                  <a:pt x="0" y="4835680"/>
                </a:cubicBezTo>
                <a:cubicBezTo>
                  <a:pt x="16223" y="4555214"/>
                  <a:pt x="-16316" y="4356490"/>
                  <a:pt x="0" y="4136882"/>
                </a:cubicBezTo>
                <a:cubicBezTo>
                  <a:pt x="16316" y="3917274"/>
                  <a:pt x="8005" y="3773465"/>
                  <a:pt x="0" y="3549892"/>
                </a:cubicBezTo>
                <a:cubicBezTo>
                  <a:pt x="-8005" y="3326319"/>
                  <a:pt x="27623" y="3052456"/>
                  <a:pt x="0" y="2851094"/>
                </a:cubicBezTo>
                <a:cubicBezTo>
                  <a:pt x="-27623" y="2649732"/>
                  <a:pt x="5614" y="2455815"/>
                  <a:pt x="0" y="2264104"/>
                </a:cubicBezTo>
                <a:cubicBezTo>
                  <a:pt x="-5614" y="2072393"/>
                  <a:pt x="22598" y="1990723"/>
                  <a:pt x="0" y="1733018"/>
                </a:cubicBezTo>
                <a:cubicBezTo>
                  <a:pt x="-22598" y="1475313"/>
                  <a:pt x="-6965" y="1369123"/>
                  <a:pt x="0" y="1090124"/>
                </a:cubicBezTo>
                <a:cubicBezTo>
                  <a:pt x="6965" y="811125"/>
                  <a:pt x="-19273" y="50704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cap="rnd" cmpd="sng" w="412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Bootstrap grid in Canvas — How to Canvas" id="400" name="Google Shape;400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49921" y="996915"/>
            <a:ext cx="7377646" cy="4858421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p33"/>
          <p:cNvSpPr txBox="1"/>
          <p:nvPr>
            <p:ph idx="1" type="body"/>
          </p:nvPr>
        </p:nvSpPr>
        <p:spPr>
          <a:xfrm>
            <a:off x="4654296" y="4798577"/>
            <a:ext cx="6894576" cy="14284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889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t/>
            </a:r>
            <a:endParaRPr sz="22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3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7" name="Google Shape;407;p34"/>
          <p:cNvSpPr txBox="1"/>
          <p:nvPr>
            <p:ph type="title"/>
          </p:nvPr>
        </p:nvSpPr>
        <p:spPr>
          <a:xfrm>
            <a:off x="630936" y="640080"/>
            <a:ext cx="4818888" cy="148132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Play"/>
              <a:buNone/>
            </a:pPr>
            <a:r>
              <a:rPr lang="en-US" sz="50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Bootstrap container</a:t>
            </a:r>
            <a:endParaRPr/>
          </a:p>
        </p:txBody>
      </p:sp>
      <p:sp>
        <p:nvSpPr>
          <p:cNvPr id="408" name="Google Shape;408;p34"/>
          <p:cNvSpPr/>
          <p:nvPr/>
        </p:nvSpPr>
        <p:spPr>
          <a:xfrm>
            <a:off x="643278" y="2372868"/>
            <a:ext cx="3255095" cy="18288"/>
          </a:xfrm>
          <a:custGeom>
            <a:rect b="b" l="l" r="r" t="t"/>
            <a:pathLst>
              <a:path extrusionOk="0" fill="none" h="18288" w="3255095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extrusionOk="0" h="18288" w="3255095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cap="rnd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p34"/>
          <p:cNvSpPr txBox="1"/>
          <p:nvPr>
            <p:ph idx="2" type="body"/>
          </p:nvPr>
        </p:nvSpPr>
        <p:spPr>
          <a:xfrm>
            <a:off x="630936" y="2660904"/>
            <a:ext cx="4818888" cy="35478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b="0" i="0" lang="en-US" sz="1500" u="none" strike="noStrike"/>
              <a:t>Container is used to center and horizontally pad your site's contents.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b="0" i="0" lang="en-US" sz="1500" u="none" strike="noStrike"/>
              <a:t>Bootstrap provides three different types of containers: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b="1" i="0" lang="en-US" sz="1500" u="none" strike="noStrike"/>
              <a:t>.container</a:t>
            </a:r>
            <a:r>
              <a:rPr b="0" i="0" lang="en-US" sz="1500" u="none" strike="noStrike"/>
              <a:t>: This provides a responsive fixed width container. The width of the container will change according to the breakpoint.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b="1" i="0" lang="en-US" sz="1500" u="none" strike="noStrike"/>
              <a:t>.container-fluid</a:t>
            </a:r>
            <a:r>
              <a:rPr b="0" i="0" lang="en-US" sz="1500" u="none" strike="noStrike"/>
              <a:t>: This provides a full-width container, spanning the entire width of the viewport.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b="1" i="0" lang="en-US" sz="1500" u="none" strike="noStrike"/>
              <a:t>.container-{breakpoint}</a:t>
            </a:r>
            <a:r>
              <a:rPr b="0" i="0" lang="en-US" sz="1500" u="none" strike="noStrike"/>
              <a:t>: This provides a container that is 100% wide until the specified breakpoint is reached. For example, .container-sm is 100% wide until the small breakpoint is reached.</a:t>
            </a:r>
            <a:endParaRPr/>
          </a:p>
          <a:p>
            <a:pPr indent="9525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t/>
            </a:r>
            <a:endParaRPr sz="1500"/>
          </a:p>
        </p:txBody>
      </p:sp>
      <p:pic>
        <p:nvPicPr>
          <p:cNvPr descr="Dinkarville Brandy Verantwortlicher für das Sportspiel bootstrap 4 box  container Becher Verordnung Ermittlung" id="410" name="Google Shape;410;p34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64304" y="1381886"/>
            <a:ext cx="6093712" cy="45702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35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6" name="Google Shape;416;p35"/>
          <p:cNvSpPr/>
          <p:nvPr/>
        </p:nvSpPr>
        <p:spPr>
          <a:xfrm rot="10800000">
            <a:off x="0" y="0"/>
            <a:ext cx="7472381" cy="6858000"/>
          </a:xfrm>
          <a:custGeom>
            <a:rect b="b" l="l" r="r" t="t"/>
            <a:pathLst>
              <a:path extrusionOk="0" h="6886575" w="7472381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lt2">
              <a:alpha val="4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7" name="Google Shape;417;p35"/>
          <p:cNvSpPr txBox="1"/>
          <p:nvPr>
            <p:ph type="title"/>
          </p:nvPr>
        </p:nvSpPr>
        <p:spPr>
          <a:xfrm>
            <a:off x="889637" y="-39837"/>
            <a:ext cx="4772975" cy="18005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 sz="4400"/>
              <a:t>Sized colums</a:t>
            </a:r>
            <a:endParaRPr sz="4400"/>
          </a:p>
        </p:txBody>
      </p:sp>
      <p:sp>
        <p:nvSpPr>
          <p:cNvPr id="418" name="Google Shape;418;p35"/>
          <p:cNvSpPr txBox="1"/>
          <p:nvPr>
            <p:ph idx="2" type="body"/>
          </p:nvPr>
        </p:nvSpPr>
        <p:spPr>
          <a:xfrm>
            <a:off x="142875" y="1985963"/>
            <a:ext cx="5876924" cy="40116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/>
              <a:t>Responsive columns adjust their size based on the screen size.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/>
              <a:t>Auto-layout columns automatically adjust their width to fit the available space.</a:t>
            </a:r>
            <a:endParaRPr b="0" i="0" u="none" strike="noStrike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0" i="0" lang="en-US" u="none" strike="noStrike"/>
              <a:t>Columns in Bootstrap are defined using </a:t>
            </a:r>
            <a:r>
              <a:rPr lang="en-US"/>
              <a:t>.col- </a:t>
            </a:r>
            <a:r>
              <a:rPr b="0" i="0" lang="en-US" u="none" strike="noStrike"/>
              <a:t>classes.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0" i="0" lang="en-US" u="none" strike="noStrike"/>
              <a:t>can specify column sizes for different screen sizes using the following classes:.col- for extra small devices (portrait phones, less than 576px)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0" i="0" lang="en-US" u="none" strike="noStrike"/>
              <a:t>.col-sm- for small devices (landscape phones, 576px and up)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0" i="0" lang="en-US" u="none" strike="noStrike"/>
              <a:t>.col-md- for medium devices (tablets, 768px and up)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0" i="0" lang="en-US" u="none" strike="noStrike"/>
              <a:t>.col-lg- for large devices (desktops, 992px and up)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0" i="0" lang="en-US" u="none" strike="noStrike"/>
              <a:t>.col-xl- for extra large devices (large desktops, 1200px and up)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/>
              <a:t>.col</a:t>
            </a:r>
            <a:r>
              <a:rPr b="0" i="0" lang="en-US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classes to create equal-width columns that grow and shrink to fit the available space.</a:t>
            </a:r>
            <a:endParaRPr b="0" i="0" u="none" strike="noStrike"/>
          </a:p>
          <a:p>
            <a:pPr indent="10160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b="0" i="0" u="none" strike="noStrike"/>
          </a:p>
          <a:p>
            <a:pPr indent="10160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/>
          </a:p>
        </p:txBody>
      </p:sp>
      <p:pic>
        <p:nvPicPr>
          <p:cNvPr descr="A screenshot of a computer program&#10;&#10;Description automatically generated" id="419" name="Google Shape;419;p35"/>
          <p:cNvPicPr preferRelativeResize="0"/>
          <p:nvPr/>
        </p:nvPicPr>
        <p:blipFill rotWithShape="1">
          <a:blip r:embed="rId3">
            <a:alphaModFix/>
          </a:blip>
          <a:srcRect b="5133" l="0" r="10705" t="0"/>
          <a:stretch/>
        </p:blipFill>
        <p:spPr>
          <a:xfrm>
            <a:off x="6053172" y="-1"/>
            <a:ext cx="6151679" cy="33004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sponsive Web Design with Bootstrap | by Duncan maina | Medium" id="420" name="Google Shape;420;p35"/>
          <p:cNvPicPr preferRelativeResize="0"/>
          <p:nvPr>
            <p:ph idx="1" type="body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94476" y="3729037"/>
            <a:ext cx="5715002" cy="31289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36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6" name="Google Shape;426;p36"/>
          <p:cNvSpPr/>
          <p:nvPr/>
        </p:nvSpPr>
        <p:spPr>
          <a:xfrm>
            <a:off x="4719619" y="0"/>
            <a:ext cx="7472381" cy="6858000"/>
          </a:xfrm>
          <a:custGeom>
            <a:rect b="b" l="l" r="r" t="t"/>
            <a:pathLst>
              <a:path extrusionOk="0" h="6886575" w="7472381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lt2">
              <a:alpha val="4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Google Shape;427;p36"/>
          <p:cNvSpPr txBox="1"/>
          <p:nvPr>
            <p:ph type="title"/>
          </p:nvPr>
        </p:nvSpPr>
        <p:spPr>
          <a:xfrm>
            <a:off x="838201" y="643467"/>
            <a:ext cx="3888526" cy="18005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b="0" i="0" lang="en-US" sz="4400" u="none" strike="noStrike"/>
              <a:t>Bootstrap utility classes</a:t>
            </a:r>
            <a:endParaRPr sz="4400"/>
          </a:p>
        </p:txBody>
      </p:sp>
      <p:sp>
        <p:nvSpPr>
          <p:cNvPr id="428" name="Google Shape;428;p36"/>
          <p:cNvSpPr txBox="1"/>
          <p:nvPr>
            <p:ph idx="2" type="body"/>
          </p:nvPr>
        </p:nvSpPr>
        <p:spPr>
          <a:xfrm>
            <a:off x="838201" y="2623381"/>
            <a:ext cx="3888528" cy="35535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857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</a:pPr>
            <a:r>
              <a:rPr b="0" i="0" lang="en-US" sz="1900" u="none" strike="noStrike"/>
              <a:t>Predefined CSS classes that help you quickly apply common CSS styles to elements without writing custom CSS.</a:t>
            </a:r>
            <a:endParaRPr/>
          </a:p>
          <a:p>
            <a:pPr indent="-228600" lvl="0" marL="2857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</a:pPr>
            <a:r>
              <a:rPr b="0" i="0" lang="en-US" sz="1900" u="none" strike="noStrike"/>
              <a:t>Utility functions, such as spacing, text alignment, color, display properties, and more.</a:t>
            </a:r>
            <a:endParaRPr/>
          </a:p>
          <a:p>
            <a:pPr indent="-228600" lvl="0" marL="2857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</a:pPr>
            <a:r>
              <a:rPr b="0" i="0" lang="en-US" sz="1900" u="none" strike="noStrike"/>
              <a:t>Helps to build responsive layouts efficiently by simply adding these classes to HTML elements.</a:t>
            </a:r>
            <a:endParaRPr/>
          </a:p>
          <a:p>
            <a:pPr indent="-107950" lvl="0" marL="2857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r>
              <a:t/>
            </a:r>
            <a:endParaRPr sz="1900"/>
          </a:p>
          <a:p>
            <a:pPr indent="-107950" lvl="0" marL="2857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r>
              <a:t/>
            </a:r>
            <a:endParaRPr sz="1900"/>
          </a:p>
        </p:txBody>
      </p:sp>
      <p:pic>
        <p:nvPicPr>
          <p:cNvPr descr="10 Helpful Cheat Sheets for Web Developers - noupe" id="429" name="Google Shape;429;p36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19329" y="297231"/>
            <a:ext cx="6904248" cy="427476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background with white text&#10;&#10;Description automatically generated" id="430" name="Google Shape;430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45574" y="5073223"/>
            <a:ext cx="6725146" cy="8406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37"/>
          <p:cNvSpPr txBox="1"/>
          <p:nvPr>
            <p:ph type="title"/>
          </p:nvPr>
        </p:nvSpPr>
        <p:spPr>
          <a:xfrm>
            <a:off x="2940050" y="178593"/>
            <a:ext cx="5761038" cy="81041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</a:pPr>
            <a:r>
              <a:rPr lang="en-US"/>
              <a:t>Colors</a:t>
            </a:r>
            <a:endParaRPr/>
          </a:p>
        </p:txBody>
      </p:sp>
      <p:sp>
        <p:nvSpPr>
          <p:cNvPr id="436" name="Google Shape;436;p37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t/>
            </a:r>
            <a:endParaRPr/>
          </a:p>
        </p:txBody>
      </p:sp>
      <p:pic>
        <p:nvPicPr>
          <p:cNvPr descr="A Beginner's Guide to the Latest Bootstrap 5 Utilities - Designmodo" id="437" name="Google Shape;437;p37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9173" y="1132933"/>
            <a:ext cx="10333039" cy="55036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3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t/>
            </a:r>
            <a:endParaRPr/>
          </a:p>
        </p:txBody>
      </p:sp>
      <p:pic>
        <p:nvPicPr>
          <p:cNvPr descr="A screenshot of a computer program&#10;&#10;Description automatically generated" id="443" name="Google Shape;443;p38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200" y="725488"/>
            <a:ext cx="9792542" cy="57673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4"/>
          <p:cNvSpPr txBox="1"/>
          <p:nvPr>
            <p:ph type="title"/>
          </p:nvPr>
        </p:nvSpPr>
        <p:spPr>
          <a:xfrm>
            <a:off x="421678" y="-9961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0" i="0" lang="en-US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Flex Container Properties</a:t>
            </a:r>
            <a:endParaRPr/>
          </a:p>
        </p:txBody>
      </p:sp>
      <p:sp>
        <p:nvSpPr>
          <p:cNvPr id="106" name="Google Shape;106;p4"/>
          <p:cNvSpPr txBox="1"/>
          <p:nvPr>
            <p:ph idx="1" type="body"/>
          </p:nvPr>
        </p:nvSpPr>
        <p:spPr>
          <a:xfrm>
            <a:off x="736202" y="1521619"/>
            <a:ext cx="2578893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</a:pPr>
            <a:r>
              <a:rPr b="1" i="0" lang="en-US" u="none" strike="noStrike">
                <a:solidFill>
                  <a:srgbClr val="000000"/>
                </a:solidFill>
              </a:rPr>
              <a:t>display:</a:t>
            </a:r>
            <a:r>
              <a:rPr b="0" i="0" lang="en-US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flex</a:t>
            </a:r>
            <a:endParaRPr/>
          </a:p>
        </p:txBody>
      </p:sp>
      <p:sp>
        <p:nvSpPr>
          <p:cNvPr id="107" name="Google Shape;107;p4"/>
          <p:cNvSpPr txBox="1"/>
          <p:nvPr>
            <p:ph idx="3" type="body"/>
          </p:nvPr>
        </p:nvSpPr>
        <p:spPr>
          <a:xfrm>
            <a:off x="421678" y="4183857"/>
            <a:ext cx="3684588" cy="57626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display: inline-flex;</a:t>
            </a:r>
            <a:endParaRPr/>
          </a:p>
        </p:txBody>
      </p:sp>
      <p:pic>
        <p:nvPicPr>
          <p:cNvPr descr="Day 7: Display | SamanthaMing.com" id="108" name="Google Shape;108;p4"/>
          <p:cNvPicPr preferRelativeResize="0"/>
          <p:nvPr>
            <p:ph idx="2" type="body"/>
          </p:nvPr>
        </p:nvPicPr>
        <p:blipFill rotWithShape="1">
          <a:blip r:embed="rId3">
            <a:alphaModFix/>
          </a:blip>
          <a:srcRect b="41964" l="12278" r="12106" t="13615"/>
          <a:stretch/>
        </p:blipFill>
        <p:spPr>
          <a:xfrm>
            <a:off x="529032" y="2129630"/>
            <a:ext cx="2786063" cy="16367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ay 7: Display | SamanthaMing.com" id="109" name="Google Shape;109;p4"/>
          <p:cNvPicPr preferRelativeResize="0"/>
          <p:nvPr>
            <p:ph idx="4" type="body"/>
          </p:nvPr>
        </p:nvPicPr>
        <p:blipFill rotWithShape="1">
          <a:blip r:embed="rId3">
            <a:alphaModFix/>
          </a:blip>
          <a:srcRect b="10060" l="14175" r="13313" t="59695"/>
          <a:stretch/>
        </p:blipFill>
        <p:spPr>
          <a:xfrm>
            <a:off x="421678" y="4806156"/>
            <a:ext cx="3115156" cy="16367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ay 9: flex-direction | SamanthaMing.com" id="110" name="Google Shape;110;p4"/>
          <p:cNvPicPr preferRelativeResize="0"/>
          <p:nvPr/>
        </p:nvPicPr>
        <p:blipFill rotWithShape="1">
          <a:blip r:embed="rId4">
            <a:alphaModFix/>
          </a:blip>
          <a:srcRect b="8932" l="0" r="0" t="13300"/>
          <a:stretch/>
        </p:blipFill>
        <p:spPr>
          <a:xfrm>
            <a:off x="6088557" y="2255043"/>
            <a:ext cx="5918797" cy="4602957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4"/>
          <p:cNvSpPr txBox="1"/>
          <p:nvPr/>
        </p:nvSpPr>
        <p:spPr>
          <a:xfrm>
            <a:off x="5806682" y="929481"/>
            <a:ext cx="6140450" cy="13255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.container {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 flex-direction: row | row-reverse | 	column | column-reverse; 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3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t/>
            </a:r>
            <a:endParaRPr/>
          </a:p>
        </p:txBody>
      </p:sp>
      <p:pic>
        <p:nvPicPr>
          <p:cNvPr descr="A screenshot of a computer program&#10;&#10;Description automatically generated" id="449" name="Google Shape;449;p39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74998" y="365126"/>
            <a:ext cx="9483477" cy="63071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4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Alert</a:t>
            </a:r>
            <a:endParaRPr/>
          </a:p>
        </p:txBody>
      </p:sp>
      <p:pic>
        <p:nvPicPr>
          <p:cNvPr descr="A screenshot of a computer code&#10;&#10;Description automatically generated" id="455" name="Google Shape;455;p40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6119" y="2286000"/>
            <a:ext cx="5923681" cy="39433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screenshot of a computer screen&#10;&#10;Description automatically generated" id="456" name="Google Shape;456;p40"/>
          <p:cNvPicPr preferRelativeResize="0"/>
          <p:nvPr>
            <p:ph idx="2" type="body"/>
          </p:nvPr>
        </p:nvPicPr>
        <p:blipFill rotWithShape="1">
          <a:blip r:embed="rId4">
            <a:alphaModFix/>
          </a:blip>
          <a:srcRect b="0" l="6719" r="8280" t="0"/>
          <a:stretch/>
        </p:blipFill>
        <p:spPr>
          <a:xfrm>
            <a:off x="6505575" y="2011695"/>
            <a:ext cx="5181600" cy="43748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41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2" name="Google Shape;462;p41"/>
          <p:cNvSpPr txBox="1"/>
          <p:nvPr>
            <p:ph type="title"/>
          </p:nvPr>
        </p:nvSpPr>
        <p:spPr>
          <a:xfrm>
            <a:off x="638881" y="457200"/>
            <a:ext cx="10909640" cy="13686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Play"/>
              <a:buNone/>
            </a:pPr>
            <a:r>
              <a:rPr lang="en-US" sz="6600"/>
              <a:t>Bootstrap Icons</a:t>
            </a:r>
            <a:endParaRPr/>
          </a:p>
        </p:txBody>
      </p:sp>
      <p:sp>
        <p:nvSpPr>
          <p:cNvPr id="463" name="Google Shape;463;p41"/>
          <p:cNvSpPr txBox="1"/>
          <p:nvPr>
            <p:ph idx="1" type="body"/>
          </p:nvPr>
        </p:nvSpPr>
        <p:spPr>
          <a:xfrm>
            <a:off x="638881" y="1922561"/>
            <a:ext cx="10909643" cy="14515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b="0" i="0" lang="en-US" sz="2200" u="none" strike="noStrike"/>
              <a:t>It offers a wide range of SVG-based icons that you can easily integrate into your projects.</a:t>
            </a:r>
            <a:endParaRPr/>
          </a:p>
          <a:p>
            <a:pPr indent="-889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t/>
            </a:r>
            <a:endParaRPr sz="2200"/>
          </a:p>
        </p:txBody>
      </p:sp>
      <p:sp>
        <p:nvSpPr>
          <p:cNvPr id="464" name="Google Shape;464;p41"/>
          <p:cNvSpPr/>
          <p:nvPr/>
        </p:nvSpPr>
        <p:spPr>
          <a:xfrm>
            <a:off x="4450080" y="1850683"/>
            <a:ext cx="3291840" cy="18288"/>
          </a:xfrm>
          <a:custGeom>
            <a:rect b="b" l="l" r="r" t="t"/>
            <a:pathLst>
              <a:path extrusionOk="0" fill="none" h="18288" w="329184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extrusionOk="0" h="18288" w="329184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cap="rnd" cmpd="sng" w="412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Bootstrap Icons v1.8.0 | Bootstrap Blog" id="465" name="Google Shape;465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0040" y="3078143"/>
            <a:ext cx="5775960" cy="359412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screen shot of a computer code&#10;&#10;Description automatically generated" id="466" name="Google Shape;466;p41"/>
          <p:cNvPicPr preferRelativeResize="0"/>
          <p:nvPr>
            <p:ph idx="2" type="body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16040" y="3694212"/>
            <a:ext cx="5614416" cy="1707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4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2" name="Google Shape;472;p42"/>
          <p:cNvSpPr/>
          <p:nvPr/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3" name="Google Shape;473;p42"/>
          <p:cNvSpPr txBox="1"/>
          <p:nvPr>
            <p:ph type="title"/>
          </p:nvPr>
        </p:nvSpPr>
        <p:spPr>
          <a:xfrm>
            <a:off x="4725037" y="92786"/>
            <a:ext cx="7076438" cy="14540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lay"/>
              <a:buNone/>
            </a:pPr>
            <a:r>
              <a:rPr lang="en-US" sz="3600">
                <a:solidFill>
                  <a:schemeClr val="dk2"/>
                </a:solidFill>
                <a:latin typeface="Play"/>
                <a:ea typeface="Play"/>
                <a:cs typeface="Play"/>
                <a:sym typeface="Play"/>
              </a:rPr>
              <a:t>Disadvantages of Bootstrap</a:t>
            </a:r>
            <a:endParaRPr/>
          </a:p>
        </p:txBody>
      </p:sp>
      <p:pic>
        <p:nvPicPr>
          <p:cNvPr descr="Developer Tools" id="474" name="Google Shape;474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951" y="1793846"/>
            <a:ext cx="3620021" cy="3620021"/>
          </a:xfrm>
          <a:prstGeom prst="rect">
            <a:avLst/>
          </a:prstGeom>
          <a:noFill/>
          <a:ln>
            <a:noFill/>
          </a:ln>
        </p:spPr>
      </p:pic>
      <p:sp>
        <p:nvSpPr>
          <p:cNvPr id="475" name="Google Shape;475;p42"/>
          <p:cNvSpPr txBox="1"/>
          <p:nvPr>
            <p:ph idx="1" type="body"/>
          </p:nvPr>
        </p:nvSpPr>
        <p:spPr>
          <a:xfrm>
            <a:off x="4149810" y="1444133"/>
            <a:ext cx="7885028" cy="47078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lnSpcReduction="20000"/>
          </a:bodyPr>
          <a:lstStyle/>
          <a:p>
            <a:pPr indent="-237172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</a:pPr>
            <a:r>
              <a:rPr b="0" i="0" lang="en-US" sz="1800" u="none" strike="noStrike">
                <a:solidFill>
                  <a:schemeClr val="dk2"/>
                </a:solidFill>
              </a:rPr>
              <a:t>Requires a lot of HTML markup and classes, which can lead to cluttered code.</a:t>
            </a:r>
            <a:endParaRPr/>
          </a:p>
          <a:p>
            <a:pPr indent="-237172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</a:pPr>
            <a:r>
              <a:rPr b="0" i="0" lang="en-US" sz="1800" u="none" strike="noStrike">
                <a:solidFill>
                  <a:schemeClr val="dk2"/>
                </a:solidFill>
              </a:rPr>
              <a:t>Extensive use of classes can make the html less readable and harder to maintain.</a:t>
            </a:r>
            <a:endParaRPr/>
          </a:p>
          <a:p>
            <a:pPr indent="-237172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</a:pPr>
            <a:r>
              <a:rPr lang="en-US" sz="1800">
                <a:solidFill>
                  <a:schemeClr val="dk2"/>
                </a:solidFill>
              </a:rPr>
              <a:t>D</a:t>
            </a:r>
            <a:r>
              <a:rPr b="0" i="0" lang="en-US" sz="1800" u="none" strike="noStrike">
                <a:solidFill>
                  <a:schemeClr val="dk2"/>
                </a:solidFill>
              </a:rPr>
              <a:t>efault styles can make websites look similar, leading to a lack of uniqueness.</a:t>
            </a:r>
            <a:endParaRPr sz="1800">
              <a:solidFill>
                <a:schemeClr val="dk2"/>
              </a:solidFill>
            </a:endParaRPr>
          </a:p>
          <a:p>
            <a:pPr indent="-237172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</a:pPr>
            <a:r>
              <a:rPr lang="en-US" sz="1800">
                <a:solidFill>
                  <a:schemeClr val="dk2"/>
                </a:solidFill>
              </a:rPr>
              <a:t>Including the entire bootstrap library can add unnecessary bloat to your project.</a:t>
            </a:r>
            <a:endParaRPr/>
          </a:p>
          <a:p>
            <a:pPr indent="-237172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</a:pPr>
            <a:r>
              <a:rPr lang="en-US" sz="1800">
                <a:solidFill>
                  <a:schemeClr val="dk2"/>
                </a:solidFill>
              </a:rPr>
              <a:t>Unused components and styles can slow down page load times, impacting performance.</a:t>
            </a:r>
            <a:endParaRPr/>
          </a:p>
          <a:p>
            <a:pPr indent="-237172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</a:pPr>
            <a:r>
              <a:rPr b="0" i="0" lang="en-US" sz="1800" u="none" strike="noStrike">
                <a:solidFill>
                  <a:schemeClr val="dk2"/>
                </a:solidFill>
              </a:rPr>
              <a:t>Designed to be easy to use, there is still a learning curve.</a:t>
            </a:r>
            <a:endParaRPr/>
          </a:p>
          <a:p>
            <a:pPr indent="-237172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</a:pPr>
            <a:r>
              <a:rPr lang="en-US" sz="1800">
                <a:solidFill>
                  <a:schemeClr val="dk2"/>
                </a:solidFill>
              </a:rPr>
              <a:t>Some versions of bootstrap rely on jquery for javascript components, adding an extra dependency.</a:t>
            </a:r>
            <a:endParaRPr sz="1800">
              <a:solidFill>
                <a:schemeClr val="dk2"/>
              </a:solidFill>
            </a:endParaRPr>
          </a:p>
          <a:p>
            <a:pPr indent="-237172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</a:pPr>
            <a:r>
              <a:rPr lang="en-US" sz="1800">
                <a:solidFill>
                  <a:schemeClr val="dk2"/>
                </a:solidFill>
              </a:rPr>
              <a:t>Dependencies can increase the overall size of your project and may conflict with other libraries or frameworks.</a:t>
            </a:r>
            <a:endParaRPr/>
          </a:p>
          <a:p>
            <a:pPr indent="-237172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</a:pPr>
            <a:r>
              <a:rPr b="0" i="0" lang="en-US" sz="1800" u="none" strike="noStrike">
                <a:solidFill>
                  <a:schemeClr val="dk2"/>
                </a:solidFill>
              </a:rPr>
              <a:t>Provides a lot of built-in functionality, it can be limiting for highly custom designs.</a:t>
            </a:r>
            <a:endParaRPr sz="1800">
              <a:solidFill>
                <a:schemeClr val="dk2"/>
              </a:solidFill>
            </a:endParaRPr>
          </a:p>
        </p:txBody>
      </p:sp>
      <p:grpSp>
        <p:nvGrpSpPr>
          <p:cNvPr id="476" name="Google Shape;476;p42"/>
          <p:cNvGrpSpPr/>
          <p:nvPr/>
        </p:nvGrpSpPr>
        <p:grpSpPr>
          <a:xfrm flipH="1">
            <a:off x="2635" y="52996"/>
            <a:ext cx="5928607" cy="6805005"/>
            <a:chOff x="6095999" y="52996"/>
            <a:chExt cx="6093363" cy="6805005"/>
          </a:xfrm>
        </p:grpSpPr>
        <p:sp>
          <p:nvSpPr>
            <p:cNvPr id="477" name="Google Shape;477;p42"/>
            <p:cNvSpPr/>
            <p:nvPr/>
          </p:nvSpPr>
          <p:spPr>
            <a:xfrm>
              <a:off x="6096001" y="52996"/>
              <a:ext cx="6093361" cy="6805003"/>
            </a:xfrm>
            <a:custGeom>
              <a:rect b="b" l="l" r="r" t="t"/>
              <a:pathLst>
                <a:path extrusionOk="0" h="6578438" w="5890489">
                  <a:moveTo>
                    <a:pt x="3391253" y="0"/>
                  </a:moveTo>
                  <a:lnTo>
                    <a:pt x="3434974" y="646"/>
                  </a:lnTo>
                  <a:lnTo>
                    <a:pt x="3522419" y="2712"/>
                  </a:lnTo>
                  <a:cubicBezTo>
                    <a:pt x="3551567" y="3488"/>
                    <a:pt x="3580451" y="3746"/>
                    <a:pt x="3610261" y="6458"/>
                  </a:cubicBezTo>
                  <a:cubicBezTo>
                    <a:pt x="3669353" y="10850"/>
                    <a:pt x="3728179" y="14337"/>
                    <a:pt x="3786872" y="20667"/>
                  </a:cubicBezTo>
                  <a:lnTo>
                    <a:pt x="3962291" y="43530"/>
                  </a:lnTo>
                  <a:lnTo>
                    <a:pt x="4135855" y="75176"/>
                  </a:lnTo>
                  <a:cubicBezTo>
                    <a:pt x="4193224" y="87836"/>
                    <a:pt x="4250328" y="101398"/>
                    <a:pt x="4307299" y="114315"/>
                  </a:cubicBezTo>
                  <a:cubicBezTo>
                    <a:pt x="4364139" y="128394"/>
                    <a:pt x="4420050" y="145575"/>
                    <a:pt x="4476358" y="160816"/>
                  </a:cubicBezTo>
                  <a:cubicBezTo>
                    <a:pt x="4504580" y="167921"/>
                    <a:pt x="4532138" y="177995"/>
                    <a:pt x="4559829" y="186779"/>
                  </a:cubicBezTo>
                  <a:lnTo>
                    <a:pt x="4642901" y="213648"/>
                  </a:lnTo>
                  <a:cubicBezTo>
                    <a:pt x="4863234" y="288307"/>
                    <a:pt x="5076414" y="379371"/>
                    <a:pt x="5280847" y="485936"/>
                  </a:cubicBezTo>
                  <a:cubicBezTo>
                    <a:pt x="5485018" y="592631"/>
                    <a:pt x="5681768" y="713145"/>
                    <a:pt x="5865400" y="851099"/>
                  </a:cubicBezTo>
                  <a:lnTo>
                    <a:pt x="5890489" y="870950"/>
                  </a:lnTo>
                  <a:lnTo>
                    <a:pt x="5890489" y="1321814"/>
                  </a:lnTo>
                  <a:lnTo>
                    <a:pt x="5887395" y="1318952"/>
                  </a:lnTo>
                  <a:lnTo>
                    <a:pt x="5830291" y="1265992"/>
                  </a:lnTo>
                  <a:lnTo>
                    <a:pt x="5815981" y="1252687"/>
                  </a:lnTo>
                  <a:lnTo>
                    <a:pt x="5801142" y="1240158"/>
                  </a:lnTo>
                  <a:lnTo>
                    <a:pt x="5771464" y="1214969"/>
                  </a:lnTo>
                  <a:cubicBezTo>
                    <a:pt x="5731849" y="1181385"/>
                    <a:pt x="5692897" y="1146896"/>
                    <a:pt x="5651030" y="1115767"/>
                  </a:cubicBezTo>
                  <a:cubicBezTo>
                    <a:pt x="5487534" y="986985"/>
                    <a:pt x="5311321" y="872542"/>
                    <a:pt x="5123183" y="780443"/>
                  </a:cubicBezTo>
                  <a:cubicBezTo>
                    <a:pt x="4935309" y="688087"/>
                    <a:pt x="4737102" y="616398"/>
                    <a:pt x="4533860" y="567701"/>
                  </a:cubicBezTo>
                  <a:lnTo>
                    <a:pt x="4457281" y="550780"/>
                  </a:lnTo>
                  <a:cubicBezTo>
                    <a:pt x="4431709" y="545484"/>
                    <a:pt x="4406536" y="538896"/>
                    <a:pt x="4380568" y="535279"/>
                  </a:cubicBezTo>
                  <a:lnTo>
                    <a:pt x="4303325" y="522879"/>
                  </a:lnTo>
                  <a:lnTo>
                    <a:pt x="4264769" y="516679"/>
                  </a:lnTo>
                  <a:cubicBezTo>
                    <a:pt x="4251918" y="514612"/>
                    <a:pt x="4239067" y="512415"/>
                    <a:pt x="4226082" y="511253"/>
                  </a:cubicBezTo>
                  <a:cubicBezTo>
                    <a:pt x="4174145" y="505829"/>
                    <a:pt x="4122606" y="499498"/>
                    <a:pt x="4070934" y="494848"/>
                  </a:cubicBezTo>
                  <a:lnTo>
                    <a:pt x="3915521" y="486065"/>
                  </a:lnTo>
                  <a:lnTo>
                    <a:pt x="3760241" y="484257"/>
                  </a:lnTo>
                  <a:cubicBezTo>
                    <a:pt x="3734405" y="483869"/>
                    <a:pt x="3708571" y="485936"/>
                    <a:pt x="3682734" y="486581"/>
                  </a:cubicBezTo>
                  <a:lnTo>
                    <a:pt x="3605491" y="488907"/>
                  </a:lnTo>
                  <a:cubicBezTo>
                    <a:pt x="3579921" y="489165"/>
                    <a:pt x="3553555" y="491490"/>
                    <a:pt x="3527454" y="493169"/>
                  </a:cubicBezTo>
                  <a:lnTo>
                    <a:pt x="3449151" y="498336"/>
                  </a:lnTo>
                  <a:lnTo>
                    <a:pt x="3410067" y="500532"/>
                  </a:lnTo>
                  <a:lnTo>
                    <a:pt x="3371246" y="504279"/>
                  </a:lnTo>
                  <a:cubicBezTo>
                    <a:pt x="3345410" y="506862"/>
                    <a:pt x="3319575" y="509315"/>
                    <a:pt x="3293739" y="511512"/>
                  </a:cubicBezTo>
                  <a:cubicBezTo>
                    <a:pt x="3087450" y="531662"/>
                    <a:pt x="2885531" y="563180"/>
                    <a:pt x="2689445" y="610198"/>
                  </a:cubicBezTo>
                  <a:cubicBezTo>
                    <a:pt x="2493357" y="657344"/>
                    <a:pt x="2302303" y="719088"/>
                    <a:pt x="2117875" y="800335"/>
                  </a:cubicBezTo>
                  <a:cubicBezTo>
                    <a:pt x="2072298" y="821648"/>
                    <a:pt x="2026854" y="843606"/>
                    <a:pt x="1981276" y="865566"/>
                  </a:cubicBezTo>
                  <a:cubicBezTo>
                    <a:pt x="1937025" y="889978"/>
                    <a:pt x="1891978" y="913229"/>
                    <a:pt x="1847991" y="938676"/>
                  </a:cubicBezTo>
                  <a:lnTo>
                    <a:pt x="1783069" y="978718"/>
                  </a:lnTo>
                  <a:lnTo>
                    <a:pt x="1750609" y="998869"/>
                  </a:lnTo>
                  <a:lnTo>
                    <a:pt x="1734312" y="1008945"/>
                  </a:lnTo>
                  <a:lnTo>
                    <a:pt x="1718547" y="1019924"/>
                  </a:lnTo>
                  <a:lnTo>
                    <a:pt x="1655481" y="1063582"/>
                  </a:lnTo>
                  <a:cubicBezTo>
                    <a:pt x="1634414" y="1078178"/>
                    <a:pt x="1612950" y="1092259"/>
                    <a:pt x="1593077" y="1108664"/>
                  </a:cubicBezTo>
                  <a:lnTo>
                    <a:pt x="1532263" y="1156197"/>
                  </a:lnTo>
                  <a:cubicBezTo>
                    <a:pt x="1511992" y="1172085"/>
                    <a:pt x="1491587" y="1187844"/>
                    <a:pt x="1472509" y="1205152"/>
                  </a:cubicBezTo>
                  <a:lnTo>
                    <a:pt x="1414212" y="1256175"/>
                  </a:lnTo>
                  <a:cubicBezTo>
                    <a:pt x="1395001" y="1273354"/>
                    <a:pt x="1375127" y="1290147"/>
                    <a:pt x="1357242" y="1308359"/>
                  </a:cubicBezTo>
                  <a:cubicBezTo>
                    <a:pt x="1283178" y="1379532"/>
                    <a:pt x="1212163" y="1452513"/>
                    <a:pt x="1153072" y="1529498"/>
                  </a:cubicBezTo>
                  <a:cubicBezTo>
                    <a:pt x="1090933" y="1605578"/>
                    <a:pt x="1043501" y="1685794"/>
                    <a:pt x="1002694" y="1770658"/>
                  </a:cubicBezTo>
                  <a:lnTo>
                    <a:pt x="974076" y="1835371"/>
                  </a:lnTo>
                  <a:lnTo>
                    <a:pt x="949564" y="1903573"/>
                  </a:lnTo>
                  <a:cubicBezTo>
                    <a:pt x="940820" y="1925661"/>
                    <a:pt x="934593" y="1950719"/>
                    <a:pt x="927173" y="1974229"/>
                  </a:cubicBezTo>
                  <a:cubicBezTo>
                    <a:pt x="920019" y="1998254"/>
                    <a:pt x="912468" y="2021504"/>
                    <a:pt x="906107" y="2046952"/>
                  </a:cubicBezTo>
                  <a:cubicBezTo>
                    <a:pt x="853906" y="2245614"/>
                    <a:pt x="809918" y="2463136"/>
                    <a:pt x="751092" y="2676266"/>
                  </a:cubicBezTo>
                  <a:cubicBezTo>
                    <a:pt x="693458" y="2889912"/>
                    <a:pt x="624166" y="3100976"/>
                    <a:pt x="547189" y="3308422"/>
                  </a:cubicBezTo>
                  <a:cubicBezTo>
                    <a:pt x="479617" y="3487580"/>
                    <a:pt x="444109" y="3675523"/>
                    <a:pt x="441195" y="3866306"/>
                  </a:cubicBezTo>
                  <a:cubicBezTo>
                    <a:pt x="438014" y="4057089"/>
                    <a:pt x="469282" y="4250456"/>
                    <a:pt x="527182" y="4439174"/>
                  </a:cubicBezTo>
                  <a:cubicBezTo>
                    <a:pt x="584815" y="4628278"/>
                    <a:pt x="671067" y="4811828"/>
                    <a:pt x="775073" y="4987240"/>
                  </a:cubicBezTo>
                  <a:cubicBezTo>
                    <a:pt x="827009" y="5075075"/>
                    <a:pt x="884246" y="5160327"/>
                    <a:pt x="943206" y="5244933"/>
                  </a:cubicBezTo>
                  <a:cubicBezTo>
                    <a:pt x="1002296" y="5329411"/>
                    <a:pt x="1064964" y="5412337"/>
                    <a:pt x="1133728" y="5490356"/>
                  </a:cubicBezTo>
                  <a:cubicBezTo>
                    <a:pt x="1203949" y="5567728"/>
                    <a:pt x="1279337" y="5642259"/>
                    <a:pt x="1359626" y="5709815"/>
                  </a:cubicBezTo>
                  <a:cubicBezTo>
                    <a:pt x="1398711" y="5744949"/>
                    <a:pt x="1439916" y="5777241"/>
                    <a:pt x="1481254" y="5809146"/>
                  </a:cubicBezTo>
                  <a:cubicBezTo>
                    <a:pt x="1501922" y="5825163"/>
                    <a:pt x="1522325" y="5841309"/>
                    <a:pt x="1543260" y="5856940"/>
                  </a:cubicBezTo>
                  <a:cubicBezTo>
                    <a:pt x="1564591" y="5871923"/>
                    <a:pt x="1585921" y="5886777"/>
                    <a:pt x="1607518" y="5901374"/>
                  </a:cubicBezTo>
                  <a:cubicBezTo>
                    <a:pt x="1778565" y="6019693"/>
                    <a:pt x="1961271" y="6115924"/>
                    <a:pt x="2145566" y="6193814"/>
                  </a:cubicBezTo>
                  <a:lnTo>
                    <a:pt x="2214991" y="6221844"/>
                  </a:lnTo>
                  <a:lnTo>
                    <a:pt x="2249307" y="6236182"/>
                  </a:lnTo>
                  <a:cubicBezTo>
                    <a:pt x="2260702" y="6241089"/>
                    <a:pt x="2272625" y="6244577"/>
                    <a:pt x="2284285" y="6248711"/>
                  </a:cubicBezTo>
                  <a:lnTo>
                    <a:pt x="2354241" y="6273124"/>
                  </a:lnTo>
                  <a:cubicBezTo>
                    <a:pt x="2360070" y="6275190"/>
                    <a:pt x="2365899" y="6277128"/>
                    <a:pt x="2371597" y="6279324"/>
                  </a:cubicBezTo>
                  <a:cubicBezTo>
                    <a:pt x="2377161" y="6281778"/>
                    <a:pt x="2382329" y="6285007"/>
                    <a:pt x="2387894" y="6287719"/>
                  </a:cubicBezTo>
                  <a:cubicBezTo>
                    <a:pt x="2398757" y="6293274"/>
                    <a:pt x="2410153" y="6297666"/>
                    <a:pt x="2421414" y="6302186"/>
                  </a:cubicBezTo>
                  <a:lnTo>
                    <a:pt x="2489117" y="6329441"/>
                  </a:lnTo>
                  <a:lnTo>
                    <a:pt x="2522902" y="6343134"/>
                  </a:lnTo>
                  <a:cubicBezTo>
                    <a:pt x="2534165" y="6347654"/>
                    <a:pt x="2545294" y="6352563"/>
                    <a:pt x="2556953" y="6356051"/>
                  </a:cubicBezTo>
                  <a:lnTo>
                    <a:pt x="2695009" y="6401905"/>
                  </a:lnTo>
                  <a:cubicBezTo>
                    <a:pt x="2880895" y="6457190"/>
                    <a:pt x="3073141" y="6489095"/>
                    <a:pt x="3268035" y="6501238"/>
                  </a:cubicBezTo>
                  <a:cubicBezTo>
                    <a:pt x="3292413" y="6502659"/>
                    <a:pt x="3316527" y="6505629"/>
                    <a:pt x="3341038" y="6506145"/>
                  </a:cubicBezTo>
                  <a:lnTo>
                    <a:pt x="3414703" y="6507050"/>
                  </a:lnTo>
                  <a:lnTo>
                    <a:pt x="3488237" y="6508212"/>
                  </a:lnTo>
                  <a:cubicBezTo>
                    <a:pt x="3500690" y="6508729"/>
                    <a:pt x="3512483" y="6508471"/>
                    <a:pt x="3524142" y="6507955"/>
                  </a:cubicBezTo>
                  <a:lnTo>
                    <a:pt x="3559252" y="6506921"/>
                  </a:lnTo>
                  <a:cubicBezTo>
                    <a:pt x="3582835" y="6506792"/>
                    <a:pt x="3605889" y="6504467"/>
                    <a:pt x="3629207" y="6503045"/>
                  </a:cubicBezTo>
                  <a:cubicBezTo>
                    <a:pt x="3652526" y="6502012"/>
                    <a:pt x="3675579" y="6499171"/>
                    <a:pt x="3698633" y="6496845"/>
                  </a:cubicBezTo>
                  <a:cubicBezTo>
                    <a:pt x="3710160" y="6495683"/>
                    <a:pt x="3721819" y="6494907"/>
                    <a:pt x="3733213" y="6493357"/>
                  </a:cubicBezTo>
                  <a:lnTo>
                    <a:pt x="3767529" y="6488707"/>
                  </a:lnTo>
                  <a:lnTo>
                    <a:pt x="3801845" y="6484057"/>
                  </a:lnTo>
                  <a:lnTo>
                    <a:pt x="3835895" y="6478116"/>
                  </a:lnTo>
                  <a:cubicBezTo>
                    <a:pt x="4017673" y="6446727"/>
                    <a:pt x="4194152" y="6390281"/>
                    <a:pt x="4364801" y="6308517"/>
                  </a:cubicBezTo>
                  <a:cubicBezTo>
                    <a:pt x="4535583" y="6227139"/>
                    <a:pt x="4700138" y="6120962"/>
                    <a:pt x="4861379" y="6000576"/>
                  </a:cubicBezTo>
                  <a:cubicBezTo>
                    <a:pt x="5022621" y="5879931"/>
                    <a:pt x="5180684" y="5745337"/>
                    <a:pt x="5341263" y="5605834"/>
                  </a:cubicBezTo>
                  <a:lnTo>
                    <a:pt x="5587301" y="5390379"/>
                  </a:lnTo>
                  <a:cubicBezTo>
                    <a:pt x="5674216" y="5315718"/>
                    <a:pt x="5761527" y="5244416"/>
                    <a:pt x="5849105" y="5176344"/>
                  </a:cubicBezTo>
                  <a:lnTo>
                    <a:pt x="5890489" y="5145260"/>
                  </a:lnTo>
                  <a:lnTo>
                    <a:pt x="5890489" y="5995323"/>
                  </a:lnTo>
                  <a:lnTo>
                    <a:pt x="5811477" y="6077819"/>
                  </a:lnTo>
                  <a:cubicBezTo>
                    <a:pt x="5654739" y="6238377"/>
                    <a:pt x="5487138" y="6396093"/>
                    <a:pt x="5301384" y="6542958"/>
                  </a:cubicBezTo>
                  <a:lnTo>
                    <a:pt x="5252008" y="6578438"/>
                  </a:lnTo>
                  <a:lnTo>
                    <a:pt x="1653730" y="6578438"/>
                  </a:lnTo>
                  <a:lnTo>
                    <a:pt x="1549768" y="6488821"/>
                  </a:lnTo>
                  <a:cubicBezTo>
                    <a:pt x="1461976" y="6409495"/>
                    <a:pt x="1378573" y="6327182"/>
                    <a:pt x="1298282" y="6243932"/>
                  </a:cubicBezTo>
                  <a:cubicBezTo>
                    <a:pt x="1278277" y="6223006"/>
                    <a:pt x="1258138" y="6202210"/>
                    <a:pt x="1237999" y="6181671"/>
                  </a:cubicBezTo>
                  <a:lnTo>
                    <a:pt x="1179967" y="6117862"/>
                  </a:lnTo>
                  <a:lnTo>
                    <a:pt x="1121936" y="6054569"/>
                  </a:lnTo>
                  <a:cubicBezTo>
                    <a:pt x="1102328" y="6033644"/>
                    <a:pt x="1084573" y="6011427"/>
                    <a:pt x="1065628" y="5990243"/>
                  </a:cubicBezTo>
                  <a:cubicBezTo>
                    <a:pt x="1028662" y="5947099"/>
                    <a:pt x="990239" y="5904991"/>
                    <a:pt x="954335" y="5861460"/>
                  </a:cubicBezTo>
                  <a:cubicBezTo>
                    <a:pt x="936050" y="5840018"/>
                    <a:pt x="917634" y="5818446"/>
                    <a:pt x="898953" y="5797393"/>
                  </a:cubicBezTo>
                  <a:cubicBezTo>
                    <a:pt x="880404" y="5776208"/>
                    <a:pt x="861325" y="5755412"/>
                    <a:pt x="842908" y="5733582"/>
                  </a:cubicBezTo>
                  <a:cubicBezTo>
                    <a:pt x="767919" y="5647942"/>
                    <a:pt x="693061" y="5561786"/>
                    <a:pt x="622442" y="5471884"/>
                  </a:cubicBezTo>
                  <a:cubicBezTo>
                    <a:pt x="551559" y="5382112"/>
                    <a:pt x="486639" y="5287430"/>
                    <a:pt x="425559" y="5190036"/>
                  </a:cubicBezTo>
                  <a:cubicBezTo>
                    <a:pt x="303668" y="4994990"/>
                    <a:pt x="200193" y="4786123"/>
                    <a:pt x="123877" y="4564210"/>
                  </a:cubicBezTo>
                  <a:cubicBezTo>
                    <a:pt x="47694" y="4342555"/>
                    <a:pt x="2249" y="4106045"/>
                    <a:pt x="130" y="3865530"/>
                  </a:cubicBezTo>
                  <a:cubicBezTo>
                    <a:pt x="-1328" y="3745403"/>
                    <a:pt x="9537" y="3624629"/>
                    <a:pt x="30602" y="3505793"/>
                  </a:cubicBezTo>
                  <a:cubicBezTo>
                    <a:pt x="51802" y="3386828"/>
                    <a:pt x="84659" y="3270059"/>
                    <a:pt x="126924" y="3157164"/>
                  </a:cubicBezTo>
                  <a:cubicBezTo>
                    <a:pt x="200457" y="2959276"/>
                    <a:pt x="271737" y="2761388"/>
                    <a:pt x="334803" y="2560530"/>
                  </a:cubicBezTo>
                  <a:lnTo>
                    <a:pt x="381176" y="2409144"/>
                  </a:lnTo>
                  <a:lnTo>
                    <a:pt x="425825" y="2255819"/>
                  </a:lnTo>
                  <a:lnTo>
                    <a:pt x="470210" y="2099523"/>
                  </a:lnTo>
                  <a:lnTo>
                    <a:pt x="492998" y="2020213"/>
                  </a:lnTo>
                  <a:lnTo>
                    <a:pt x="517509" y="1939224"/>
                  </a:lnTo>
                  <a:cubicBezTo>
                    <a:pt x="525061" y="1912485"/>
                    <a:pt x="534866" y="1884586"/>
                    <a:pt x="544007" y="1857201"/>
                  </a:cubicBezTo>
                  <a:cubicBezTo>
                    <a:pt x="553680" y="1829559"/>
                    <a:pt x="561496" y="1802304"/>
                    <a:pt x="573288" y="1774274"/>
                  </a:cubicBezTo>
                  <a:lnTo>
                    <a:pt x="606146" y="1690832"/>
                  </a:lnTo>
                  <a:cubicBezTo>
                    <a:pt x="618467" y="1663060"/>
                    <a:pt x="631716" y="1635417"/>
                    <a:pt x="644569" y="1607775"/>
                  </a:cubicBezTo>
                  <a:cubicBezTo>
                    <a:pt x="698625" y="1498368"/>
                    <a:pt x="763413" y="1391287"/>
                    <a:pt x="837874" y="1297638"/>
                  </a:cubicBezTo>
                  <a:cubicBezTo>
                    <a:pt x="910348" y="1201278"/>
                    <a:pt x="990107" y="1115897"/>
                    <a:pt x="1069602" y="1032194"/>
                  </a:cubicBezTo>
                  <a:cubicBezTo>
                    <a:pt x="1089079" y="1010624"/>
                    <a:pt x="1110012" y="990990"/>
                    <a:pt x="1130548" y="970839"/>
                  </a:cubicBezTo>
                  <a:lnTo>
                    <a:pt x="1192024" y="910129"/>
                  </a:lnTo>
                  <a:cubicBezTo>
                    <a:pt x="1212031" y="889462"/>
                    <a:pt x="1234024" y="870475"/>
                    <a:pt x="1255356" y="850841"/>
                  </a:cubicBezTo>
                  <a:lnTo>
                    <a:pt x="1319614" y="792068"/>
                  </a:lnTo>
                  <a:cubicBezTo>
                    <a:pt x="1340680" y="772176"/>
                    <a:pt x="1363469" y="753834"/>
                    <a:pt x="1385728" y="734975"/>
                  </a:cubicBezTo>
                  <a:lnTo>
                    <a:pt x="1452768" y="678528"/>
                  </a:lnTo>
                  <a:lnTo>
                    <a:pt x="1469594" y="664449"/>
                  </a:lnTo>
                  <a:lnTo>
                    <a:pt x="1487083" y="651015"/>
                  </a:lnTo>
                  <a:lnTo>
                    <a:pt x="1522193" y="624277"/>
                  </a:lnTo>
                  <a:lnTo>
                    <a:pt x="1592415" y="570671"/>
                  </a:lnTo>
                  <a:cubicBezTo>
                    <a:pt x="1640110" y="535925"/>
                    <a:pt x="1689531" y="503245"/>
                    <a:pt x="1738287" y="469402"/>
                  </a:cubicBezTo>
                  <a:cubicBezTo>
                    <a:pt x="1788634" y="438015"/>
                    <a:pt x="1839643" y="407013"/>
                    <a:pt x="1890918" y="376530"/>
                  </a:cubicBezTo>
                  <a:cubicBezTo>
                    <a:pt x="2098400" y="258209"/>
                    <a:pt x="2323503" y="166241"/>
                    <a:pt x="2555363" y="105274"/>
                  </a:cubicBezTo>
                  <a:cubicBezTo>
                    <a:pt x="2787223" y="44047"/>
                    <a:pt x="3024516" y="12013"/>
                    <a:pt x="3259291" y="3229"/>
                  </a:cubicBezTo>
                  <a:lnTo>
                    <a:pt x="3347265" y="903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9803"/>
                  </a:srgbClr>
                </a:gs>
                <a:gs pos="2000">
                  <a:srgbClr val="FFFFFF">
                    <a:alpha val="9803"/>
                  </a:srgbClr>
                </a:gs>
                <a:gs pos="16000">
                  <a:srgbClr val="4EA72E">
                    <a:alpha val="9803"/>
                  </a:srgbClr>
                </a:gs>
                <a:gs pos="85000">
                  <a:srgbClr val="156082">
                    <a:alpha val="9803"/>
                  </a:srgbClr>
                </a:gs>
                <a:gs pos="100000">
                  <a:srgbClr val="FFFFFF">
                    <a:alpha val="9803"/>
                  </a:srgbClr>
                </a:gs>
              </a:gsLst>
              <a:lin ang="120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" name="Google Shape;478;p42"/>
            <p:cNvSpPr/>
            <p:nvPr/>
          </p:nvSpPr>
          <p:spPr>
            <a:xfrm>
              <a:off x="6095999" y="52997"/>
              <a:ext cx="6093363" cy="6805004"/>
            </a:xfrm>
            <a:custGeom>
              <a:rect b="b" l="l" r="r" t="t"/>
              <a:pathLst>
                <a:path extrusionOk="0" h="6578439" w="5890491">
                  <a:moveTo>
                    <a:pt x="3517682" y="0"/>
                  </a:moveTo>
                  <a:cubicBezTo>
                    <a:pt x="4402017" y="0"/>
                    <a:pt x="5213742" y="315483"/>
                    <a:pt x="5849513" y="841730"/>
                  </a:cubicBezTo>
                  <a:lnTo>
                    <a:pt x="5890491" y="879061"/>
                  </a:lnTo>
                  <a:lnTo>
                    <a:pt x="5890491" y="2034114"/>
                  </a:lnTo>
                  <a:lnTo>
                    <a:pt x="5757065" y="1854938"/>
                  </a:lnTo>
                  <a:cubicBezTo>
                    <a:pt x="5696443" y="1781264"/>
                    <a:pt x="5632076" y="1710299"/>
                    <a:pt x="5564060" y="1642182"/>
                  </a:cubicBezTo>
                  <a:cubicBezTo>
                    <a:pt x="5015393" y="1092636"/>
                    <a:pt x="4288592" y="790012"/>
                    <a:pt x="3517551" y="790012"/>
                  </a:cubicBezTo>
                  <a:cubicBezTo>
                    <a:pt x="2701750" y="790012"/>
                    <a:pt x="2131676" y="1015335"/>
                    <a:pt x="1611552" y="1543282"/>
                  </a:cubicBezTo>
                  <a:cubicBezTo>
                    <a:pt x="1435754" y="1721722"/>
                    <a:pt x="1375945" y="1822729"/>
                    <a:pt x="1340656" y="1897925"/>
                  </a:cubicBezTo>
                  <a:cubicBezTo>
                    <a:pt x="1289148" y="2007623"/>
                    <a:pt x="1252432" y="2155907"/>
                    <a:pt x="1201705" y="2361213"/>
                  </a:cubicBezTo>
                  <a:cubicBezTo>
                    <a:pt x="1133721" y="2635919"/>
                    <a:pt x="1040568" y="3012290"/>
                    <a:pt x="852705" y="3529176"/>
                  </a:cubicBezTo>
                  <a:cubicBezTo>
                    <a:pt x="749952" y="3811784"/>
                    <a:pt x="753584" y="4108747"/>
                    <a:pt x="863863" y="4437051"/>
                  </a:cubicBezTo>
                  <a:cubicBezTo>
                    <a:pt x="964800" y="4737438"/>
                    <a:pt x="1154869" y="5055603"/>
                    <a:pt x="1413569" y="5357174"/>
                  </a:cubicBezTo>
                  <a:cubicBezTo>
                    <a:pt x="1718326" y="5712343"/>
                    <a:pt x="2021008" y="5969404"/>
                    <a:pt x="2339129" y="6143367"/>
                  </a:cubicBezTo>
                  <a:cubicBezTo>
                    <a:pt x="2679565" y="6329577"/>
                    <a:pt x="3039591" y="6420049"/>
                    <a:pt x="3439449" y="6420049"/>
                  </a:cubicBezTo>
                  <a:cubicBezTo>
                    <a:pt x="4142246" y="6420049"/>
                    <a:pt x="4633828" y="5976251"/>
                    <a:pt x="5251388" y="5349009"/>
                  </a:cubicBezTo>
                  <a:cubicBezTo>
                    <a:pt x="5389949" y="5208364"/>
                    <a:pt x="5526047" y="5081677"/>
                    <a:pt x="5657731" y="4959205"/>
                  </a:cubicBezTo>
                  <a:cubicBezTo>
                    <a:pt x="5719520" y="4901722"/>
                    <a:pt x="5779200" y="4846206"/>
                    <a:pt x="5836127" y="4792052"/>
                  </a:cubicBezTo>
                  <a:lnTo>
                    <a:pt x="5890491" y="4738662"/>
                  </a:lnTo>
                  <a:lnTo>
                    <a:pt x="5890491" y="5821964"/>
                  </a:lnTo>
                  <a:lnTo>
                    <a:pt x="5802001" y="5907904"/>
                  </a:lnTo>
                  <a:cubicBezTo>
                    <a:pt x="5634962" y="6077456"/>
                    <a:pt x="5467509" y="6243625"/>
                    <a:pt x="5294358" y="6397505"/>
                  </a:cubicBezTo>
                  <a:lnTo>
                    <a:pt x="5077178" y="6578439"/>
                  </a:lnTo>
                  <a:lnTo>
                    <a:pt x="1567290" y="6578439"/>
                  </a:lnTo>
                  <a:lnTo>
                    <a:pt x="1508588" y="6535186"/>
                  </a:lnTo>
                  <a:cubicBezTo>
                    <a:pt x="1263991" y="6345442"/>
                    <a:pt x="1038054" y="6122666"/>
                    <a:pt x="826498" y="5876034"/>
                  </a:cubicBezTo>
                  <a:cubicBezTo>
                    <a:pt x="261613" y="5217713"/>
                    <a:pt x="-239182" y="4250314"/>
                    <a:pt x="122403" y="3255655"/>
                  </a:cubicBezTo>
                  <a:cubicBezTo>
                    <a:pt x="607497" y="1921629"/>
                    <a:pt x="393040" y="1662857"/>
                    <a:pt x="1061197" y="984650"/>
                  </a:cubicBezTo>
                  <a:cubicBezTo>
                    <a:pt x="1729484" y="306444"/>
                    <a:pt x="2498060" y="0"/>
                    <a:pt x="3517682" y="0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9803"/>
                  </a:srgbClr>
                </a:gs>
                <a:gs pos="2000">
                  <a:srgbClr val="FFFFFF">
                    <a:alpha val="9803"/>
                  </a:srgbClr>
                </a:gs>
                <a:gs pos="16000">
                  <a:srgbClr val="4EA72E">
                    <a:alpha val="9803"/>
                  </a:srgbClr>
                </a:gs>
                <a:gs pos="85000">
                  <a:srgbClr val="156082">
                    <a:alpha val="9803"/>
                  </a:srgbClr>
                </a:gs>
                <a:gs pos="100000">
                  <a:srgbClr val="FFFFFF">
                    <a:alpha val="9803"/>
                  </a:srgbClr>
                </a:gs>
              </a:gsLst>
              <a:lin ang="120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" name="Google Shape;479;p42"/>
            <p:cNvSpPr/>
            <p:nvPr/>
          </p:nvSpPr>
          <p:spPr>
            <a:xfrm>
              <a:off x="6096000" y="52997"/>
              <a:ext cx="6093362" cy="6805004"/>
            </a:xfrm>
            <a:custGeom>
              <a:rect b="b" l="l" r="r" t="t"/>
              <a:pathLst>
                <a:path extrusionOk="0" h="6578439" w="5890490">
                  <a:moveTo>
                    <a:pt x="5890490" y="5389037"/>
                  </a:moveTo>
                  <a:lnTo>
                    <a:pt x="5890490" y="5855587"/>
                  </a:lnTo>
                  <a:lnTo>
                    <a:pt x="5784593" y="5962054"/>
                  </a:lnTo>
                  <a:cubicBezTo>
                    <a:pt x="5744454" y="6002308"/>
                    <a:pt x="5704062" y="6042436"/>
                    <a:pt x="5663414" y="6082564"/>
                  </a:cubicBezTo>
                  <a:cubicBezTo>
                    <a:pt x="5500314" y="6242577"/>
                    <a:pt x="5330970" y="6400714"/>
                    <a:pt x="5147099" y="6547726"/>
                  </a:cubicBezTo>
                  <a:lnTo>
                    <a:pt x="5105015" y="6578439"/>
                  </a:lnTo>
                  <a:lnTo>
                    <a:pt x="4385601" y="6578439"/>
                  </a:lnTo>
                  <a:lnTo>
                    <a:pt x="4507252" y="6515968"/>
                  </a:lnTo>
                  <a:cubicBezTo>
                    <a:pt x="4645901" y="6439679"/>
                    <a:pt x="4779837" y="6350961"/>
                    <a:pt x="4909330" y="6253453"/>
                  </a:cubicBezTo>
                  <a:cubicBezTo>
                    <a:pt x="5082369" y="6123567"/>
                    <a:pt x="5248145" y="5979180"/>
                    <a:pt x="5411374" y="5828544"/>
                  </a:cubicBezTo>
                  <a:cubicBezTo>
                    <a:pt x="5452149" y="5790791"/>
                    <a:pt x="5492924" y="5752788"/>
                    <a:pt x="5533570" y="5714534"/>
                  </a:cubicBezTo>
                  <a:lnTo>
                    <a:pt x="5657425" y="5597650"/>
                  </a:lnTo>
                  <a:close/>
                  <a:moveTo>
                    <a:pt x="3336813" y="499"/>
                  </a:moveTo>
                  <a:cubicBezTo>
                    <a:pt x="3395682" y="-392"/>
                    <a:pt x="3454550" y="-48"/>
                    <a:pt x="3513674" y="1202"/>
                  </a:cubicBezTo>
                  <a:lnTo>
                    <a:pt x="3602743" y="4827"/>
                  </a:lnTo>
                  <a:lnTo>
                    <a:pt x="3647213" y="6703"/>
                  </a:lnTo>
                  <a:cubicBezTo>
                    <a:pt x="3661994" y="7327"/>
                    <a:pt x="3676903" y="7703"/>
                    <a:pt x="3691684" y="9453"/>
                  </a:cubicBezTo>
                  <a:lnTo>
                    <a:pt x="3868927" y="27080"/>
                  </a:lnTo>
                  <a:cubicBezTo>
                    <a:pt x="4340645" y="85584"/>
                    <a:pt x="4795160" y="243221"/>
                    <a:pt x="5200872" y="472240"/>
                  </a:cubicBezTo>
                  <a:cubicBezTo>
                    <a:pt x="5403855" y="587124"/>
                    <a:pt x="5594988" y="719447"/>
                    <a:pt x="5772711" y="866334"/>
                  </a:cubicBezTo>
                  <a:lnTo>
                    <a:pt x="5890490" y="972426"/>
                  </a:lnTo>
                  <a:lnTo>
                    <a:pt x="5890490" y="1158576"/>
                  </a:lnTo>
                  <a:lnTo>
                    <a:pt x="5676045" y="986969"/>
                  </a:lnTo>
                  <a:cubicBezTo>
                    <a:pt x="5496587" y="857740"/>
                    <a:pt x="5304275" y="746699"/>
                    <a:pt x="5103776" y="655879"/>
                  </a:cubicBezTo>
                  <a:cubicBezTo>
                    <a:pt x="4903214" y="564747"/>
                    <a:pt x="4695006" y="492492"/>
                    <a:pt x="4482465" y="440363"/>
                  </a:cubicBezTo>
                  <a:lnTo>
                    <a:pt x="4402444" y="422111"/>
                  </a:lnTo>
                  <a:cubicBezTo>
                    <a:pt x="4375813" y="416111"/>
                    <a:pt x="4349436" y="408859"/>
                    <a:pt x="4322423" y="404610"/>
                  </a:cubicBezTo>
                  <a:lnTo>
                    <a:pt x="4241892" y="389858"/>
                  </a:lnTo>
                  <a:lnTo>
                    <a:pt x="4201627" y="382483"/>
                  </a:lnTo>
                  <a:cubicBezTo>
                    <a:pt x="4188248" y="379983"/>
                    <a:pt x="4174869" y="377483"/>
                    <a:pt x="4161234" y="375857"/>
                  </a:cubicBezTo>
                  <a:cubicBezTo>
                    <a:pt x="4107208" y="368482"/>
                    <a:pt x="4053308" y="360482"/>
                    <a:pt x="3999280" y="353606"/>
                  </a:cubicBezTo>
                  <a:cubicBezTo>
                    <a:pt x="3944999" y="348855"/>
                    <a:pt x="3890844" y="343854"/>
                    <a:pt x="3836817" y="338480"/>
                  </a:cubicBezTo>
                  <a:lnTo>
                    <a:pt x="3673972" y="330604"/>
                  </a:lnTo>
                  <a:cubicBezTo>
                    <a:pt x="3619690" y="329104"/>
                    <a:pt x="3565281" y="329604"/>
                    <a:pt x="3511126" y="328978"/>
                  </a:cubicBezTo>
                  <a:cubicBezTo>
                    <a:pt x="3402054" y="330728"/>
                    <a:pt x="3291706" y="334604"/>
                    <a:pt x="3183142" y="342854"/>
                  </a:cubicBezTo>
                  <a:cubicBezTo>
                    <a:pt x="2965505" y="358855"/>
                    <a:pt x="2750670" y="389733"/>
                    <a:pt x="2541444" y="439988"/>
                  </a:cubicBezTo>
                  <a:cubicBezTo>
                    <a:pt x="2332216" y="490117"/>
                    <a:pt x="2128850" y="559997"/>
                    <a:pt x="1933895" y="650505"/>
                  </a:cubicBezTo>
                  <a:cubicBezTo>
                    <a:pt x="1738939" y="741261"/>
                    <a:pt x="1553540" y="854146"/>
                    <a:pt x="1378079" y="983905"/>
                  </a:cubicBezTo>
                  <a:lnTo>
                    <a:pt x="1312967" y="1033660"/>
                  </a:lnTo>
                  <a:cubicBezTo>
                    <a:pt x="1291178" y="1050286"/>
                    <a:pt x="1269006" y="1066412"/>
                    <a:pt x="1248364" y="1084413"/>
                  </a:cubicBezTo>
                  <a:lnTo>
                    <a:pt x="1185163" y="1137168"/>
                  </a:lnTo>
                  <a:cubicBezTo>
                    <a:pt x="1164138" y="1154794"/>
                    <a:pt x="1142603" y="1172046"/>
                    <a:pt x="1122852" y="1190922"/>
                  </a:cubicBezTo>
                  <a:cubicBezTo>
                    <a:pt x="1041557" y="1264303"/>
                    <a:pt x="961663" y="1339309"/>
                    <a:pt x="892092" y="1421440"/>
                  </a:cubicBezTo>
                  <a:cubicBezTo>
                    <a:pt x="819589" y="1501822"/>
                    <a:pt x="759827" y="1590329"/>
                    <a:pt x="707202" y="1684212"/>
                  </a:cubicBezTo>
                  <a:cubicBezTo>
                    <a:pt x="694715" y="1708089"/>
                    <a:pt x="682227" y="1731841"/>
                    <a:pt x="670121" y="1756093"/>
                  </a:cubicBezTo>
                  <a:lnTo>
                    <a:pt x="637630" y="1830724"/>
                  </a:lnTo>
                  <a:cubicBezTo>
                    <a:pt x="626161" y="1855350"/>
                    <a:pt x="617624" y="1881603"/>
                    <a:pt x="607685" y="1907105"/>
                  </a:cubicBezTo>
                  <a:cubicBezTo>
                    <a:pt x="598128" y="1932857"/>
                    <a:pt x="588317" y="1958483"/>
                    <a:pt x="580034" y="1984986"/>
                  </a:cubicBezTo>
                  <a:cubicBezTo>
                    <a:pt x="544611" y="2089620"/>
                    <a:pt x="513393" y="2197128"/>
                    <a:pt x="481919" y="2304386"/>
                  </a:cubicBezTo>
                  <a:lnTo>
                    <a:pt x="433881" y="2465399"/>
                  </a:lnTo>
                  <a:lnTo>
                    <a:pt x="384442" y="2626163"/>
                  </a:lnTo>
                  <a:cubicBezTo>
                    <a:pt x="317672" y="2839680"/>
                    <a:pt x="243129" y="3050946"/>
                    <a:pt x="166039" y="3261338"/>
                  </a:cubicBezTo>
                  <a:cubicBezTo>
                    <a:pt x="88822" y="3468979"/>
                    <a:pt x="50850" y="3690248"/>
                    <a:pt x="56202" y="3910265"/>
                  </a:cubicBezTo>
                  <a:cubicBezTo>
                    <a:pt x="58495" y="4020274"/>
                    <a:pt x="71493" y="4129783"/>
                    <a:pt x="93664" y="4237292"/>
                  </a:cubicBezTo>
                  <a:cubicBezTo>
                    <a:pt x="99143" y="4264168"/>
                    <a:pt x="104623" y="4291045"/>
                    <a:pt x="111758" y="4317548"/>
                  </a:cubicBezTo>
                  <a:cubicBezTo>
                    <a:pt x="118384" y="4344176"/>
                    <a:pt x="124627" y="4370802"/>
                    <a:pt x="133038" y="4397054"/>
                  </a:cubicBezTo>
                  <a:cubicBezTo>
                    <a:pt x="140810" y="4423307"/>
                    <a:pt x="148456" y="4449683"/>
                    <a:pt x="157757" y="4475560"/>
                  </a:cubicBezTo>
                  <a:cubicBezTo>
                    <a:pt x="166549" y="4501562"/>
                    <a:pt x="175087" y="4527564"/>
                    <a:pt x="185153" y="4553066"/>
                  </a:cubicBezTo>
                  <a:cubicBezTo>
                    <a:pt x="262371" y="4758458"/>
                    <a:pt x="368895" y="4951974"/>
                    <a:pt x="493642" y="5132239"/>
                  </a:cubicBezTo>
                  <a:cubicBezTo>
                    <a:pt x="618389" y="5312627"/>
                    <a:pt x="760846" y="5480391"/>
                    <a:pt x="914391" y="5636528"/>
                  </a:cubicBezTo>
                  <a:cubicBezTo>
                    <a:pt x="1069081" y="5793166"/>
                    <a:pt x="1231544" y="5941677"/>
                    <a:pt x="1402034" y="6076188"/>
                  </a:cubicBezTo>
                  <a:cubicBezTo>
                    <a:pt x="1487535" y="6143320"/>
                    <a:pt x="1574565" y="6207574"/>
                    <a:pt x="1664397" y="6267079"/>
                  </a:cubicBezTo>
                  <a:cubicBezTo>
                    <a:pt x="1753592" y="6327459"/>
                    <a:pt x="1845336" y="6383088"/>
                    <a:pt x="1938992" y="6434343"/>
                  </a:cubicBezTo>
                  <a:cubicBezTo>
                    <a:pt x="2032647" y="6485659"/>
                    <a:pt x="2128309" y="6532600"/>
                    <a:pt x="2225931" y="6574322"/>
                  </a:cubicBezTo>
                  <a:lnTo>
                    <a:pt x="2236328" y="6578439"/>
                  </a:lnTo>
                  <a:lnTo>
                    <a:pt x="1504665" y="6578439"/>
                  </a:lnTo>
                  <a:lnTo>
                    <a:pt x="1456827" y="6543476"/>
                  </a:lnTo>
                  <a:cubicBezTo>
                    <a:pt x="1363554" y="6470595"/>
                    <a:pt x="1273848" y="6394340"/>
                    <a:pt x="1188475" y="6314083"/>
                  </a:cubicBezTo>
                  <a:cubicBezTo>
                    <a:pt x="1017856" y="6153445"/>
                    <a:pt x="863803" y="5979931"/>
                    <a:pt x="721728" y="5798666"/>
                  </a:cubicBezTo>
                  <a:cubicBezTo>
                    <a:pt x="579397" y="5616027"/>
                    <a:pt x="452103" y="5422511"/>
                    <a:pt x="344175" y="5219495"/>
                  </a:cubicBezTo>
                  <a:cubicBezTo>
                    <a:pt x="236505" y="5016354"/>
                    <a:pt x="147946" y="4803586"/>
                    <a:pt x="87293" y="4583569"/>
                  </a:cubicBezTo>
                  <a:cubicBezTo>
                    <a:pt x="79138" y="4556193"/>
                    <a:pt x="72639" y="4528440"/>
                    <a:pt x="65886" y="4500813"/>
                  </a:cubicBezTo>
                  <a:cubicBezTo>
                    <a:pt x="58751" y="4473311"/>
                    <a:pt x="53144" y="4445308"/>
                    <a:pt x="47409" y="4417431"/>
                  </a:cubicBezTo>
                  <a:cubicBezTo>
                    <a:pt x="44733" y="4403430"/>
                    <a:pt x="41294" y="4389679"/>
                    <a:pt x="39000" y="4375677"/>
                  </a:cubicBezTo>
                  <a:lnTo>
                    <a:pt x="31610" y="4333674"/>
                  </a:lnTo>
                  <a:cubicBezTo>
                    <a:pt x="26258" y="4305797"/>
                    <a:pt x="22563" y="4277544"/>
                    <a:pt x="18868" y="4249417"/>
                  </a:cubicBezTo>
                  <a:cubicBezTo>
                    <a:pt x="4214" y="4136784"/>
                    <a:pt x="-2158" y="4023275"/>
                    <a:pt x="646" y="3910265"/>
                  </a:cubicBezTo>
                  <a:cubicBezTo>
                    <a:pt x="5997" y="3683872"/>
                    <a:pt x="50596" y="3459605"/>
                    <a:pt x="130234" y="3248337"/>
                  </a:cubicBezTo>
                  <a:cubicBezTo>
                    <a:pt x="207961" y="3039196"/>
                    <a:pt x="278044" y="2827179"/>
                    <a:pt x="335383" y="2611911"/>
                  </a:cubicBezTo>
                  <a:cubicBezTo>
                    <a:pt x="393743" y="2396644"/>
                    <a:pt x="435792" y="2178627"/>
                    <a:pt x="487272" y="1958609"/>
                  </a:cubicBezTo>
                  <a:cubicBezTo>
                    <a:pt x="493259" y="1931107"/>
                    <a:pt x="501287" y="1903730"/>
                    <a:pt x="508550" y="1876227"/>
                  </a:cubicBezTo>
                  <a:cubicBezTo>
                    <a:pt x="516195" y="1848725"/>
                    <a:pt x="522312" y="1820972"/>
                    <a:pt x="531742" y="1793721"/>
                  </a:cubicBezTo>
                  <a:lnTo>
                    <a:pt x="558245" y="1711465"/>
                  </a:lnTo>
                  <a:cubicBezTo>
                    <a:pt x="568439" y="1684337"/>
                    <a:pt x="579652" y="1657459"/>
                    <a:pt x="590100" y="1630332"/>
                  </a:cubicBezTo>
                  <a:cubicBezTo>
                    <a:pt x="635080" y="1523075"/>
                    <a:pt x="690637" y="1417566"/>
                    <a:pt x="758680" y="1322433"/>
                  </a:cubicBezTo>
                  <a:cubicBezTo>
                    <a:pt x="824430" y="1225051"/>
                    <a:pt x="899610" y="1136168"/>
                    <a:pt x="976317" y="1049286"/>
                  </a:cubicBezTo>
                  <a:cubicBezTo>
                    <a:pt x="995049" y="1027035"/>
                    <a:pt x="1015436" y="1006533"/>
                    <a:pt x="1035314" y="985406"/>
                  </a:cubicBezTo>
                  <a:lnTo>
                    <a:pt x="1095329" y="922526"/>
                  </a:lnTo>
                  <a:cubicBezTo>
                    <a:pt x="1114953" y="901149"/>
                    <a:pt x="1136359" y="881397"/>
                    <a:pt x="1157384" y="861271"/>
                  </a:cubicBezTo>
                  <a:lnTo>
                    <a:pt x="1220841" y="801017"/>
                  </a:lnTo>
                  <a:cubicBezTo>
                    <a:pt x="1241610" y="780514"/>
                    <a:pt x="1264418" y="762014"/>
                    <a:pt x="1286462" y="742886"/>
                  </a:cubicBezTo>
                  <a:lnTo>
                    <a:pt x="1353233" y="685632"/>
                  </a:lnTo>
                  <a:lnTo>
                    <a:pt x="1369924" y="671256"/>
                  </a:lnTo>
                  <a:cubicBezTo>
                    <a:pt x="1375658" y="666631"/>
                    <a:pt x="1381520" y="662255"/>
                    <a:pt x="1387380" y="657755"/>
                  </a:cubicBezTo>
                  <a:lnTo>
                    <a:pt x="1422422" y="630877"/>
                  </a:lnTo>
                  <a:lnTo>
                    <a:pt x="1492759" y="577248"/>
                  </a:lnTo>
                  <a:cubicBezTo>
                    <a:pt x="1504355" y="567997"/>
                    <a:pt x="1516714" y="559997"/>
                    <a:pt x="1528820" y="551496"/>
                  </a:cubicBezTo>
                  <a:lnTo>
                    <a:pt x="1565390" y="526370"/>
                  </a:lnTo>
                  <a:lnTo>
                    <a:pt x="1639040" y="476490"/>
                  </a:lnTo>
                  <a:cubicBezTo>
                    <a:pt x="1689754" y="445613"/>
                    <a:pt x="1740723" y="414986"/>
                    <a:pt x="1792075" y="384859"/>
                  </a:cubicBezTo>
                  <a:cubicBezTo>
                    <a:pt x="2000282" y="268724"/>
                    <a:pt x="2224927" y="179467"/>
                    <a:pt x="2455943" y="117836"/>
                  </a:cubicBezTo>
                  <a:cubicBezTo>
                    <a:pt x="2687088" y="55957"/>
                    <a:pt x="2923964" y="21204"/>
                    <a:pt x="3159952" y="7203"/>
                  </a:cubicBezTo>
                  <a:cubicBezTo>
                    <a:pt x="3219076" y="3515"/>
                    <a:pt x="3277945" y="1389"/>
                    <a:pt x="3336813" y="49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9803"/>
                  </a:srgbClr>
                </a:gs>
                <a:gs pos="2000">
                  <a:srgbClr val="FFFFFF">
                    <a:alpha val="9803"/>
                  </a:srgbClr>
                </a:gs>
                <a:gs pos="16000">
                  <a:srgbClr val="4EA72E">
                    <a:alpha val="9803"/>
                  </a:srgbClr>
                </a:gs>
                <a:gs pos="85000">
                  <a:srgbClr val="156082">
                    <a:alpha val="9803"/>
                  </a:srgbClr>
                </a:gs>
                <a:gs pos="100000">
                  <a:srgbClr val="FFFFFF">
                    <a:alpha val="9803"/>
                  </a:srgbClr>
                </a:gs>
              </a:gsLst>
              <a:lin ang="120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4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Refences</a:t>
            </a:r>
            <a:endParaRPr/>
          </a:p>
        </p:txBody>
      </p:sp>
      <p:sp>
        <p:nvSpPr>
          <p:cNvPr id="485" name="Google Shape;485;p4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https://css-tricks.com/snippets/css/complete-guide-grid/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u="sng">
                <a:solidFill>
                  <a:schemeClr val="hlink"/>
                </a:solidFill>
                <a:hlinkClick r:id="rId4"/>
              </a:rPr>
              <a:t>https://www.w3schools.com/css/css_grid.asp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u="sng">
                <a:solidFill>
                  <a:schemeClr val="hlink"/>
                </a:solidFill>
                <a:hlinkClick r:id="rId5"/>
              </a:rPr>
              <a:t>https://css-tricks.com/snippets/css/a-guide-to-flexbox/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https://www.w3schools.com/css/css_grid.asp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5"/>
          <p:cNvSpPr txBox="1"/>
          <p:nvPr>
            <p:ph type="title"/>
          </p:nvPr>
        </p:nvSpPr>
        <p:spPr>
          <a:xfrm>
            <a:off x="300038" y="1141711"/>
            <a:ext cx="5048250" cy="27730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lay"/>
              <a:buNone/>
            </a:pPr>
            <a:r>
              <a:rPr lang="en-US" sz="28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.container { </a:t>
            </a:r>
            <a:br>
              <a:rPr lang="en-US" sz="28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</a:br>
            <a:r>
              <a:rPr lang="en-US" sz="28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	justify-content: 	flex-start | flex-	end | center | space-between | space-around | space-evenly</a:t>
            </a:r>
            <a:br>
              <a:rPr lang="en-US" sz="28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</a:br>
            <a:r>
              <a:rPr lang="en-US" sz="28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}</a:t>
            </a:r>
            <a:endParaRPr/>
          </a:p>
        </p:txBody>
      </p:sp>
      <p:sp>
        <p:nvSpPr>
          <p:cNvPr id="117" name="Google Shape;117;p5"/>
          <p:cNvSpPr txBox="1"/>
          <p:nvPr>
            <p:ph idx="2" type="body"/>
          </p:nvPr>
        </p:nvSpPr>
        <p:spPr>
          <a:xfrm>
            <a:off x="5876926" y="1639025"/>
            <a:ext cx="5467350" cy="64633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2500" lnSpcReduction="1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b="0" i="0" lang="en-US" sz="2400" u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This defines the alignment along the main axis.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8" name="Google Shape;118;p5"/>
          <p:cNvCxnSpPr/>
          <p:nvPr/>
        </p:nvCxnSpPr>
        <p:spPr>
          <a:xfrm>
            <a:off x="865140" y="871146"/>
            <a:ext cx="736939" cy="0"/>
          </a:xfrm>
          <a:prstGeom prst="straightConnector1">
            <a:avLst/>
          </a:prstGeom>
          <a:noFill/>
          <a:ln cap="flat" cmpd="sng" w="5715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descr="CSS | CSS Flexbox Justify-Content ..." id="119" name="Google Shape;119;p5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7649" l="0" r="0" t="25136"/>
          <a:stretch/>
        </p:blipFill>
        <p:spPr>
          <a:xfrm>
            <a:off x="3217755" y="3429001"/>
            <a:ext cx="8423432" cy="3170564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5"/>
          <p:cNvSpPr txBox="1"/>
          <p:nvPr/>
        </p:nvSpPr>
        <p:spPr>
          <a:xfrm>
            <a:off x="4598194" y="200025"/>
            <a:ext cx="6100762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justify-content:</a:t>
            </a: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6"/>
          <p:cNvSpPr txBox="1"/>
          <p:nvPr>
            <p:ph type="title"/>
          </p:nvPr>
        </p:nvSpPr>
        <p:spPr>
          <a:xfrm>
            <a:off x="315188" y="1081161"/>
            <a:ext cx="5048400" cy="277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lay"/>
              <a:buNone/>
            </a:pPr>
            <a:r>
              <a:rPr lang="en-US" sz="28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.container { </a:t>
            </a:r>
            <a:br>
              <a:rPr lang="en-US" sz="28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</a:br>
            <a:r>
              <a:rPr lang="en-US" sz="28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	align-items: stretch | flex-	start | flex-end | center | 	baseline | first baseline | 	last baseline | start | end </a:t>
            </a:r>
            <a:br>
              <a:rPr lang="en-US" sz="28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</a:br>
            <a:r>
              <a:rPr lang="en-US" sz="28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}</a:t>
            </a:r>
            <a:endParaRPr/>
          </a:p>
        </p:txBody>
      </p:sp>
      <p:sp>
        <p:nvSpPr>
          <p:cNvPr id="126" name="Google Shape;126;p6"/>
          <p:cNvSpPr txBox="1"/>
          <p:nvPr>
            <p:ph idx="2" type="body"/>
          </p:nvPr>
        </p:nvSpPr>
        <p:spPr>
          <a:xfrm>
            <a:off x="241299" y="4647066"/>
            <a:ext cx="5543551" cy="97090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2500" lnSpcReduction="1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b="0" i="0" lang="en-US" sz="2400" u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This defines the behavior for how flex items are laid out along the cross axis on the current line..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7" name="Google Shape;127;p6"/>
          <p:cNvCxnSpPr/>
          <p:nvPr/>
        </p:nvCxnSpPr>
        <p:spPr>
          <a:xfrm>
            <a:off x="865140" y="871146"/>
            <a:ext cx="736939" cy="0"/>
          </a:xfrm>
          <a:prstGeom prst="straightConnector1">
            <a:avLst/>
          </a:prstGeom>
          <a:noFill/>
          <a:ln cap="flat" cmpd="sng" w="5715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28" name="Google Shape;128;p6"/>
          <p:cNvSpPr txBox="1"/>
          <p:nvPr/>
        </p:nvSpPr>
        <p:spPr>
          <a:xfrm>
            <a:off x="4598194" y="200025"/>
            <a:ext cx="6100762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align-items </a:t>
            </a: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pic>
        <p:nvPicPr>
          <p:cNvPr descr="Day 15: align-items [row] | SamanthaMing.com" id="129" name="Google Shape;129;p6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7358" l="0" r="0" t="12016"/>
          <a:stretch/>
        </p:blipFill>
        <p:spPr>
          <a:xfrm>
            <a:off x="5737878" y="1312955"/>
            <a:ext cx="6454122" cy="52036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7"/>
          <p:cNvSpPr txBox="1"/>
          <p:nvPr>
            <p:ph type="title"/>
          </p:nvPr>
        </p:nvSpPr>
        <p:spPr>
          <a:xfrm>
            <a:off x="839788" y="457200"/>
            <a:ext cx="3932237" cy="1000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</a:pPr>
            <a:r>
              <a:rPr lang="en-US"/>
              <a:t>Gap</a:t>
            </a:r>
            <a:endParaRPr/>
          </a:p>
        </p:txBody>
      </p:sp>
      <p:pic>
        <p:nvPicPr>
          <p:cNvPr descr="A screen shot of a computer code&#10;&#10;Description automatically generated" id="135" name="Google Shape;135;p7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1325" y="3328644"/>
            <a:ext cx="5059363" cy="2868956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7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85750" lvl="0" marL="2857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b="0" i="0" lang="en-US" u="none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controls the space between flex items.</a:t>
            </a:r>
            <a:endParaRPr/>
          </a:p>
          <a:p>
            <a:pPr indent="-285750" lvl="0" marL="2857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b="0" i="0" lang="en-US" u="none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It applies that spacing </a:t>
            </a:r>
            <a:r>
              <a:rPr b="0" i="1" lang="en-US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only between items</a:t>
            </a:r>
            <a:r>
              <a:rPr b="0" i="0" lang="en-US" u="none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 not on the outer edges.</a:t>
            </a:r>
            <a:endParaRPr/>
          </a:p>
        </p:txBody>
      </p:sp>
      <p:pic>
        <p:nvPicPr>
          <p:cNvPr descr="A screenshot of a game&#10;&#10;Description automatically generated" id="137" name="Google Shape;137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88087" y="392456"/>
            <a:ext cx="5245100" cy="621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8"/>
          <p:cNvSpPr/>
          <p:nvPr/>
        </p:nvSpPr>
        <p:spPr>
          <a:xfrm flipH="1">
            <a:off x="0" y="0"/>
            <a:ext cx="5802086" cy="6858000"/>
          </a:xfrm>
          <a:custGeom>
            <a:rect b="b" l="l" r="r" t="t"/>
            <a:pathLst>
              <a:path extrusionOk="0" h="6858000" w="5734864">
                <a:moveTo>
                  <a:pt x="5734864" y="0"/>
                </a:moveTo>
                <a:lnTo>
                  <a:pt x="771611" y="0"/>
                </a:lnTo>
                <a:cubicBezTo>
                  <a:pt x="771634" y="16369"/>
                  <a:pt x="771656" y="32739"/>
                  <a:pt x="771679" y="49108"/>
                </a:cubicBezTo>
                <a:cubicBezTo>
                  <a:pt x="775201" y="55622"/>
                  <a:pt x="788724" y="196721"/>
                  <a:pt x="794248" y="200968"/>
                </a:cubicBezTo>
                <a:lnTo>
                  <a:pt x="801749" y="414071"/>
                </a:lnTo>
                <a:cubicBezTo>
                  <a:pt x="807329" y="440933"/>
                  <a:pt x="835107" y="598697"/>
                  <a:pt x="818548" y="585467"/>
                </a:cubicBezTo>
                <a:cubicBezTo>
                  <a:pt x="856197" y="664140"/>
                  <a:pt x="837895" y="708473"/>
                  <a:pt x="857476" y="800623"/>
                </a:cubicBezTo>
                <a:cubicBezTo>
                  <a:pt x="822401" y="857344"/>
                  <a:pt x="855723" y="824571"/>
                  <a:pt x="851083" y="878903"/>
                </a:cubicBezTo>
                <a:cubicBezTo>
                  <a:pt x="884811" y="859448"/>
                  <a:pt x="834648" y="946397"/>
                  <a:pt x="873564" y="943826"/>
                </a:cubicBezTo>
                <a:cubicBezTo>
                  <a:pt x="871487" y="953795"/>
                  <a:pt x="868248" y="963533"/>
                  <a:pt x="864705" y="973328"/>
                </a:cubicBezTo>
                <a:lnTo>
                  <a:pt x="862869" y="978457"/>
                </a:lnTo>
                <a:lnTo>
                  <a:pt x="862233" y="998041"/>
                </a:lnTo>
                <a:lnTo>
                  <a:pt x="853665" y="1004750"/>
                </a:lnTo>
                <a:lnTo>
                  <a:pt x="847865" y="1070795"/>
                </a:lnTo>
                <a:cubicBezTo>
                  <a:pt x="870234" y="1110486"/>
                  <a:pt x="833172" y="1190441"/>
                  <a:pt x="862786" y="1238994"/>
                </a:cubicBezTo>
                <a:cubicBezTo>
                  <a:pt x="864699" y="1290599"/>
                  <a:pt x="860615" y="1347716"/>
                  <a:pt x="859345" y="1380427"/>
                </a:cubicBezTo>
                <a:cubicBezTo>
                  <a:pt x="845703" y="1396391"/>
                  <a:pt x="873184" y="1435525"/>
                  <a:pt x="855172" y="1435262"/>
                </a:cubicBezTo>
                <a:lnTo>
                  <a:pt x="860494" y="1453861"/>
                </a:lnTo>
                <a:lnTo>
                  <a:pt x="853731" y="1467047"/>
                </a:lnTo>
                <a:cubicBezTo>
                  <a:pt x="846549" y="1480528"/>
                  <a:pt x="841728" y="1491093"/>
                  <a:pt x="845847" y="1502307"/>
                </a:cubicBezTo>
                <a:lnTo>
                  <a:pt x="817613" y="1565166"/>
                </a:lnTo>
                <a:cubicBezTo>
                  <a:pt x="805468" y="1557258"/>
                  <a:pt x="816534" y="1596564"/>
                  <a:pt x="804223" y="1601941"/>
                </a:cubicBezTo>
                <a:cubicBezTo>
                  <a:pt x="794287" y="1604654"/>
                  <a:pt x="795328" y="1617209"/>
                  <a:pt x="791773" y="1627005"/>
                </a:cubicBezTo>
                <a:cubicBezTo>
                  <a:pt x="781684" y="1634393"/>
                  <a:pt x="772978" y="1683187"/>
                  <a:pt x="774645" y="1699922"/>
                </a:cubicBezTo>
                <a:cubicBezTo>
                  <a:pt x="785341" y="1746767"/>
                  <a:pt x="744845" y="1787099"/>
                  <a:pt x="752343" y="1824604"/>
                </a:cubicBezTo>
                <a:cubicBezTo>
                  <a:pt x="751502" y="1834578"/>
                  <a:pt x="749297" y="1842929"/>
                  <a:pt x="746254" y="1850222"/>
                </a:cubicBezTo>
                <a:lnTo>
                  <a:pt x="728600" y="1869603"/>
                </a:lnTo>
                <a:lnTo>
                  <a:pt x="724396" y="1883104"/>
                </a:lnTo>
                <a:lnTo>
                  <a:pt x="722165" y="1885924"/>
                </a:lnTo>
                <a:lnTo>
                  <a:pt x="721338" y="1887123"/>
                </a:lnTo>
                <a:lnTo>
                  <a:pt x="714840" y="1902274"/>
                </a:lnTo>
                <a:lnTo>
                  <a:pt x="722847" y="1929891"/>
                </a:lnTo>
                <a:lnTo>
                  <a:pt x="714660" y="1982709"/>
                </a:lnTo>
                <a:cubicBezTo>
                  <a:pt x="727725" y="2006201"/>
                  <a:pt x="714739" y="1997091"/>
                  <a:pt x="710759" y="2013010"/>
                </a:cubicBezTo>
                <a:cubicBezTo>
                  <a:pt x="707970" y="2027531"/>
                  <a:pt x="700788" y="2054714"/>
                  <a:pt x="697927" y="2069833"/>
                </a:cubicBezTo>
                <a:cubicBezTo>
                  <a:pt x="685211" y="2080229"/>
                  <a:pt x="698762" y="2088241"/>
                  <a:pt x="693594" y="2103731"/>
                </a:cubicBezTo>
                <a:cubicBezTo>
                  <a:pt x="688481" y="2110649"/>
                  <a:pt x="687183" y="2115973"/>
                  <a:pt x="691109" y="2124027"/>
                </a:cubicBezTo>
                <a:cubicBezTo>
                  <a:pt x="666413" y="2155740"/>
                  <a:pt x="688031" y="2144874"/>
                  <a:pt x="676593" y="2176182"/>
                </a:cubicBezTo>
                <a:cubicBezTo>
                  <a:pt x="665190" y="2202944"/>
                  <a:pt x="656416" y="2233857"/>
                  <a:pt x="633227" y="2258036"/>
                </a:cubicBezTo>
                <a:cubicBezTo>
                  <a:pt x="626930" y="2262191"/>
                  <a:pt x="623498" y="2274069"/>
                  <a:pt x="625564" y="2284567"/>
                </a:cubicBezTo>
                <a:cubicBezTo>
                  <a:pt x="625918" y="2286374"/>
                  <a:pt x="626427" y="2288071"/>
                  <a:pt x="627074" y="2289605"/>
                </a:cubicBezTo>
                <a:cubicBezTo>
                  <a:pt x="619029" y="2296628"/>
                  <a:pt x="616453" y="2303188"/>
                  <a:pt x="614574" y="2308717"/>
                </a:cubicBezTo>
                <a:lnTo>
                  <a:pt x="606890" y="2320662"/>
                </a:lnTo>
                <a:lnTo>
                  <a:pt x="605558" y="2327897"/>
                </a:lnTo>
                <a:lnTo>
                  <a:pt x="602202" y="2357749"/>
                </a:lnTo>
                <a:lnTo>
                  <a:pt x="600213" y="2364905"/>
                </a:lnTo>
                <a:lnTo>
                  <a:pt x="597160" y="2388351"/>
                </a:lnTo>
                <a:lnTo>
                  <a:pt x="597982" y="2402296"/>
                </a:lnTo>
                <a:lnTo>
                  <a:pt x="593150" y="2420015"/>
                </a:lnTo>
                <a:cubicBezTo>
                  <a:pt x="593044" y="2420926"/>
                  <a:pt x="592939" y="2421838"/>
                  <a:pt x="592833" y="2422749"/>
                </a:cubicBezTo>
                <a:lnTo>
                  <a:pt x="594479" y="2426002"/>
                </a:lnTo>
                <a:cubicBezTo>
                  <a:pt x="594168" y="2427683"/>
                  <a:pt x="593118" y="2429721"/>
                  <a:pt x="591963" y="2431950"/>
                </a:cubicBezTo>
                <a:cubicBezTo>
                  <a:pt x="591823" y="2432599"/>
                  <a:pt x="591684" y="2433248"/>
                  <a:pt x="591544" y="2433897"/>
                </a:cubicBezTo>
                <a:lnTo>
                  <a:pt x="589519" y="2451398"/>
                </a:lnTo>
                <a:cubicBezTo>
                  <a:pt x="589692" y="2452777"/>
                  <a:pt x="589864" y="2454157"/>
                  <a:pt x="590037" y="2455536"/>
                </a:cubicBezTo>
                <a:lnTo>
                  <a:pt x="588179" y="2462981"/>
                </a:lnTo>
                <a:lnTo>
                  <a:pt x="583434" y="2503991"/>
                </a:lnTo>
                <a:cubicBezTo>
                  <a:pt x="576530" y="2566058"/>
                  <a:pt x="570433" y="2625224"/>
                  <a:pt x="567942" y="2652936"/>
                </a:cubicBezTo>
                <a:cubicBezTo>
                  <a:pt x="570864" y="2658290"/>
                  <a:pt x="572739" y="2664095"/>
                  <a:pt x="573869" y="2670188"/>
                </a:cubicBezTo>
                <a:lnTo>
                  <a:pt x="575243" y="2688114"/>
                </a:lnTo>
                <a:lnTo>
                  <a:pt x="573824" y="2689856"/>
                </a:lnTo>
                <a:cubicBezTo>
                  <a:pt x="569972" y="2698471"/>
                  <a:pt x="569572" y="2704494"/>
                  <a:pt x="570699" y="2709353"/>
                </a:cubicBezTo>
                <a:lnTo>
                  <a:pt x="573192" y="2714527"/>
                </a:lnTo>
                <a:cubicBezTo>
                  <a:pt x="572809" y="2719080"/>
                  <a:pt x="572427" y="2723634"/>
                  <a:pt x="572044" y="2728187"/>
                </a:cubicBezTo>
                <a:cubicBezTo>
                  <a:pt x="572184" y="2737412"/>
                  <a:pt x="572325" y="2746638"/>
                  <a:pt x="572465" y="2755863"/>
                </a:cubicBezTo>
                <a:lnTo>
                  <a:pt x="570028" y="2760324"/>
                </a:lnTo>
                <a:lnTo>
                  <a:pt x="566748" y="2800948"/>
                </a:lnTo>
                <a:lnTo>
                  <a:pt x="565509" y="2801167"/>
                </a:lnTo>
                <a:cubicBezTo>
                  <a:pt x="562655" y="2802587"/>
                  <a:pt x="560408" y="2805381"/>
                  <a:pt x="559367" y="2811129"/>
                </a:cubicBezTo>
                <a:cubicBezTo>
                  <a:pt x="543471" y="2797318"/>
                  <a:pt x="552020" y="2812773"/>
                  <a:pt x="550354" y="2830949"/>
                </a:cubicBezTo>
                <a:cubicBezTo>
                  <a:pt x="525292" y="2813553"/>
                  <a:pt x="531129" y="2868192"/>
                  <a:pt x="514795" y="2872433"/>
                </a:cubicBezTo>
                <a:lnTo>
                  <a:pt x="509875" y="2923099"/>
                </a:lnTo>
                <a:lnTo>
                  <a:pt x="509577" y="2923197"/>
                </a:lnTo>
                <a:cubicBezTo>
                  <a:pt x="508704" y="2924865"/>
                  <a:pt x="508038" y="2927556"/>
                  <a:pt x="507597" y="2931868"/>
                </a:cubicBezTo>
                <a:cubicBezTo>
                  <a:pt x="507524" y="2934019"/>
                  <a:pt x="507452" y="2936171"/>
                  <a:pt x="507379" y="2938322"/>
                </a:cubicBezTo>
                <a:lnTo>
                  <a:pt x="504725" y="2954519"/>
                </a:lnTo>
                <a:lnTo>
                  <a:pt x="502018" y="2959643"/>
                </a:lnTo>
                <a:lnTo>
                  <a:pt x="498360" y="2961019"/>
                </a:lnTo>
                <a:lnTo>
                  <a:pt x="498483" y="2962590"/>
                </a:lnTo>
                <a:cubicBezTo>
                  <a:pt x="502388" y="2975027"/>
                  <a:pt x="510202" y="2980016"/>
                  <a:pt x="484403" y="2990538"/>
                </a:cubicBezTo>
                <a:cubicBezTo>
                  <a:pt x="489425" y="3018352"/>
                  <a:pt x="474337" y="3021029"/>
                  <a:pt x="463075" y="3055956"/>
                </a:cubicBezTo>
                <a:cubicBezTo>
                  <a:pt x="469487" y="3072485"/>
                  <a:pt x="464165" y="3083955"/>
                  <a:pt x="455013" y="3094482"/>
                </a:cubicBezTo>
                <a:cubicBezTo>
                  <a:pt x="453131" y="3130054"/>
                  <a:pt x="437643" y="3160106"/>
                  <a:pt x="428391" y="3198850"/>
                </a:cubicBezTo>
                <a:lnTo>
                  <a:pt x="401440" y="3307560"/>
                </a:lnTo>
                <a:lnTo>
                  <a:pt x="386076" y="3373943"/>
                </a:lnTo>
                <a:cubicBezTo>
                  <a:pt x="386236" y="3376061"/>
                  <a:pt x="380537" y="3378856"/>
                  <a:pt x="374726" y="3381364"/>
                </a:cubicBezTo>
                <a:lnTo>
                  <a:pt x="369145" y="3383729"/>
                </a:lnTo>
                <a:lnTo>
                  <a:pt x="364294" y="3414159"/>
                </a:lnTo>
                <a:lnTo>
                  <a:pt x="366450" y="3436925"/>
                </a:lnTo>
                <a:lnTo>
                  <a:pt x="351743" y="3521619"/>
                </a:lnTo>
                <a:lnTo>
                  <a:pt x="345784" y="3603757"/>
                </a:lnTo>
                <a:cubicBezTo>
                  <a:pt x="345255" y="3619979"/>
                  <a:pt x="344727" y="3636202"/>
                  <a:pt x="344198" y="3652424"/>
                </a:cubicBezTo>
                <a:lnTo>
                  <a:pt x="352450" y="3665222"/>
                </a:lnTo>
                <a:lnTo>
                  <a:pt x="342621" y="3700804"/>
                </a:lnTo>
                <a:lnTo>
                  <a:pt x="341514" y="3734774"/>
                </a:lnTo>
                <a:cubicBezTo>
                  <a:pt x="341212" y="3751567"/>
                  <a:pt x="340909" y="3768360"/>
                  <a:pt x="340607" y="3785153"/>
                </a:cubicBezTo>
                <a:cubicBezTo>
                  <a:pt x="340640" y="3786161"/>
                  <a:pt x="340674" y="3787169"/>
                  <a:pt x="340707" y="3788177"/>
                </a:cubicBezTo>
                <a:cubicBezTo>
                  <a:pt x="340592" y="3791719"/>
                  <a:pt x="340476" y="3795261"/>
                  <a:pt x="340361" y="3798803"/>
                </a:cubicBezTo>
                <a:cubicBezTo>
                  <a:pt x="340121" y="3812119"/>
                  <a:pt x="339882" y="3825434"/>
                  <a:pt x="339642" y="3838750"/>
                </a:cubicBezTo>
                <a:cubicBezTo>
                  <a:pt x="337363" y="3949044"/>
                  <a:pt x="361794" y="3960437"/>
                  <a:pt x="360295" y="4015196"/>
                </a:cubicBezTo>
                <a:lnTo>
                  <a:pt x="339043" y="4052778"/>
                </a:lnTo>
                <a:lnTo>
                  <a:pt x="339343" y="4096257"/>
                </a:lnTo>
                <a:cubicBezTo>
                  <a:pt x="362058" y="4159145"/>
                  <a:pt x="332404" y="4250479"/>
                  <a:pt x="340786" y="4321136"/>
                </a:cubicBezTo>
                <a:cubicBezTo>
                  <a:pt x="341421" y="4376624"/>
                  <a:pt x="344189" y="4407708"/>
                  <a:pt x="343158" y="4429174"/>
                </a:cubicBezTo>
                <a:cubicBezTo>
                  <a:pt x="340948" y="4436304"/>
                  <a:pt x="337887" y="4443121"/>
                  <a:pt x="334599" y="4449938"/>
                </a:cubicBezTo>
                <a:lnTo>
                  <a:pt x="332890" y="4453515"/>
                </a:lnTo>
                <a:lnTo>
                  <a:pt x="331105" y="4467941"/>
                </a:lnTo>
                <a:lnTo>
                  <a:pt x="324289" y="4471861"/>
                </a:lnTo>
                <a:lnTo>
                  <a:pt x="317079" y="4493468"/>
                </a:lnTo>
                <a:cubicBezTo>
                  <a:pt x="315353" y="4501584"/>
                  <a:pt x="314639" y="4510343"/>
                  <a:pt x="315557" y="4520067"/>
                </a:cubicBezTo>
                <a:cubicBezTo>
                  <a:pt x="315451" y="4525669"/>
                  <a:pt x="315346" y="4531270"/>
                  <a:pt x="315240" y="4536872"/>
                </a:cubicBezTo>
                <a:lnTo>
                  <a:pt x="316200" y="4538297"/>
                </a:lnTo>
                <a:cubicBezTo>
                  <a:pt x="316738" y="4541182"/>
                  <a:pt x="316785" y="4544563"/>
                  <a:pt x="317507" y="4547582"/>
                </a:cubicBezTo>
                <a:cubicBezTo>
                  <a:pt x="322716" y="4552468"/>
                  <a:pt x="324912" y="4582137"/>
                  <a:pt x="323078" y="4592102"/>
                </a:cubicBezTo>
                <a:cubicBezTo>
                  <a:pt x="314597" y="4619728"/>
                  <a:pt x="334923" y="4645745"/>
                  <a:pt x="328722" y="4667914"/>
                </a:cubicBezTo>
                <a:cubicBezTo>
                  <a:pt x="330810" y="4685069"/>
                  <a:pt x="333803" y="4690356"/>
                  <a:pt x="335597" y="4695035"/>
                </a:cubicBezTo>
                <a:lnTo>
                  <a:pt x="339485" y="4695979"/>
                </a:lnTo>
                <a:lnTo>
                  <a:pt x="341089" y="4704268"/>
                </a:lnTo>
                <a:lnTo>
                  <a:pt x="342177" y="4706060"/>
                </a:lnTo>
                <a:cubicBezTo>
                  <a:pt x="344268" y="4709474"/>
                  <a:pt x="346234" y="4712931"/>
                  <a:pt x="347751" y="4716754"/>
                </a:cubicBezTo>
                <a:lnTo>
                  <a:pt x="344125" y="4764669"/>
                </a:lnTo>
                <a:lnTo>
                  <a:pt x="340188" y="4779386"/>
                </a:lnTo>
                <a:lnTo>
                  <a:pt x="335146" y="4787491"/>
                </a:lnTo>
                <a:lnTo>
                  <a:pt x="319124" y="4843514"/>
                </a:lnTo>
                <a:lnTo>
                  <a:pt x="305956" y="4881505"/>
                </a:lnTo>
                <a:lnTo>
                  <a:pt x="301062" y="4889332"/>
                </a:lnTo>
                <a:lnTo>
                  <a:pt x="302141" y="4899400"/>
                </a:lnTo>
                <a:cubicBezTo>
                  <a:pt x="302767" y="4900706"/>
                  <a:pt x="303536" y="4901803"/>
                  <a:pt x="304424" y="4902664"/>
                </a:cubicBezTo>
                <a:lnTo>
                  <a:pt x="293123" y="4932769"/>
                </a:lnTo>
                <a:lnTo>
                  <a:pt x="292275" y="4936482"/>
                </a:lnTo>
                <a:lnTo>
                  <a:pt x="288304" y="4962325"/>
                </a:lnTo>
                <a:cubicBezTo>
                  <a:pt x="288009" y="4988948"/>
                  <a:pt x="287715" y="5015570"/>
                  <a:pt x="287420" y="5042193"/>
                </a:cubicBezTo>
                <a:cubicBezTo>
                  <a:pt x="295373" y="5039737"/>
                  <a:pt x="281659" y="5060438"/>
                  <a:pt x="287020" y="5065655"/>
                </a:cubicBezTo>
                <a:cubicBezTo>
                  <a:pt x="291675" y="5068928"/>
                  <a:pt x="288601" y="5075970"/>
                  <a:pt x="288488" y="5082216"/>
                </a:cubicBezTo>
                <a:cubicBezTo>
                  <a:pt x="292282" y="5088207"/>
                  <a:pt x="287008" y="5117775"/>
                  <a:pt x="282763" y="5127114"/>
                </a:cubicBezTo>
                <a:cubicBezTo>
                  <a:pt x="267723" y="5152218"/>
                  <a:pt x="280799" y="5182399"/>
                  <a:pt x="269316" y="5202682"/>
                </a:cubicBezTo>
                <a:cubicBezTo>
                  <a:pt x="267050" y="5219969"/>
                  <a:pt x="268614" y="5225841"/>
                  <a:pt x="269174" y="5230835"/>
                </a:cubicBezTo>
                <a:lnTo>
                  <a:pt x="272679" y="5232660"/>
                </a:lnTo>
                <a:lnTo>
                  <a:pt x="272160" y="5241150"/>
                </a:lnTo>
                <a:lnTo>
                  <a:pt x="272760" y="5243156"/>
                </a:lnTo>
                <a:cubicBezTo>
                  <a:pt x="273922" y="5246984"/>
                  <a:pt x="274952" y="5250824"/>
                  <a:pt x="275462" y="5254919"/>
                </a:cubicBezTo>
                <a:cubicBezTo>
                  <a:pt x="258407" y="5258851"/>
                  <a:pt x="276976" y="5290392"/>
                  <a:pt x="262897" y="5286259"/>
                </a:cubicBezTo>
                <a:cubicBezTo>
                  <a:pt x="262724" y="5309439"/>
                  <a:pt x="239612" y="5337531"/>
                  <a:pt x="252761" y="5357801"/>
                </a:cubicBezTo>
                <a:cubicBezTo>
                  <a:pt x="248775" y="5392256"/>
                  <a:pt x="247799" y="5423412"/>
                  <a:pt x="242360" y="5460080"/>
                </a:cubicBezTo>
                <a:cubicBezTo>
                  <a:pt x="232632" y="5488478"/>
                  <a:pt x="242025" y="5519143"/>
                  <a:pt x="229880" y="5539714"/>
                </a:cubicBezTo>
                <a:cubicBezTo>
                  <a:pt x="230558" y="5572454"/>
                  <a:pt x="222150" y="5613340"/>
                  <a:pt x="204283" y="5639080"/>
                </a:cubicBezTo>
                <a:cubicBezTo>
                  <a:pt x="201596" y="5674226"/>
                  <a:pt x="191051" y="5680198"/>
                  <a:pt x="198948" y="5710958"/>
                </a:cubicBezTo>
                <a:cubicBezTo>
                  <a:pt x="196338" y="5713534"/>
                  <a:pt x="194185" y="5716550"/>
                  <a:pt x="192367" y="5719859"/>
                </a:cubicBezTo>
                <a:lnTo>
                  <a:pt x="188035" y="5729935"/>
                </a:lnTo>
                <a:lnTo>
                  <a:pt x="188428" y="5731182"/>
                </a:lnTo>
                <a:lnTo>
                  <a:pt x="181635" y="5753538"/>
                </a:lnTo>
                <a:lnTo>
                  <a:pt x="169744" y="5796307"/>
                </a:lnTo>
                <a:lnTo>
                  <a:pt x="170351" y="5796644"/>
                </a:lnTo>
                <a:cubicBezTo>
                  <a:pt x="171558" y="5797954"/>
                  <a:pt x="172173" y="5799948"/>
                  <a:pt x="171559" y="5803435"/>
                </a:cubicBezTo>
                <a:cubicBezTo>
                  <a:pt x="182664" y="5798231"/>
                  <a:pt x="175075" y="5805646"/>
                  <a:pt x="172284" y="5816391"/>
                </a:cubicBezTo>
                <a:cubicBezTo>
                  <a:pt x="188911" y="5810703"/>
                  <a:pt x="174844" y="5841128"/>
                  <a:pt x="182542" y="5846382"/>
                </a:cubicBezTo>
                <a:cubicBezTo>
                  <a:pt x="180118" y="5854404"/>
                  <a:pt x="177856" y="5862781"/>
                  <a:pt x="175877" y="5871336"/>
                </a:cubicBezTo>
                <a:lnTo>
                  <a:pt x="174910" y="5876376"/>
                </a:lnTo>
                <a:lnTo>
                  <a:pt x="175047" y="5876483"/>
                </a:lnTo>
                <a:cubicBezTo>
                  <a:pt x="175167" y="5877594"/>
                  <a:pt x="174973" y="5879257"/>
                  <a:pt x="174335" y="5881814"/>
                </a:cubicBezTo>
                <a:lnTo>
                  <a:pt x="171273" y="5895339"/>
                </a:lnTo>
                <a:cubicBezTo>
                  <a:pt x="171401" y="5896476"/>
                  <a:pt x="171530" y="5897612"/>
                  <a:pt x="171658" y="5898749"/>
                </a:cubicBezTo>
                <a:lnTo>
                  <a:pt x="174658" y="5919558"/>
                </a:lnTo>
                <a:cubicBezTo>
                  <a:pt x="173958" y="5933601"/>
                  <a:pt x="171208" y="5962838"/>
                  <a:pt x="169099" y="5984417"/>
                </a:cubicBezTo>
                <a:cubicBezTo>
                  <a:pt x="162916" y="6005205"/>
                  <a:pt x="164971" y="6025162"/>
                  <a:pt x="162007" y="6049043"/>
                </a:cubicBezTo>
                <a:cubicBezTo>
                  <a:pt x="150795" y="6073830"/>
                  <a:pt x="160091" y="6088483"/>
                  <a:pt x="156875" y="6114000"/>
                </a:cubicBezTo>
                <a:cubicBezTo>
                  <a:pt x="141597" y="6134477"/>
                  <a:pt x="163381" y="6133378"/>
                  <a:pt x="165441" y="6146938"/>
                </a:cubicBezTo>
                <a:lnTo>
                  <a:pt x="165177" y="6150658"/>
                </a:lnTo>
                <a:lnTo>
                  <a:pt x="161772" y="6160011"/>
                </a:lnTo>
                <a:lnTo>
                  <a:pt x="160051" y="6163393"/>
                </a:lnTo>
                <a:cubicBezTo>
                  <a:pt x="159032" y="6165775"/>
                  <a:pt x="158564" y="6167421"/>
                  <a:pt x="158473" y="6168628"/>
                </a:cubicBezTo>
                <a:cubicBezTo>
                  <a:pt x="158506" y="6168685"/>
                  <a:pt x="158540" y="6168742"/>
                  <a:pt x="158573" y="6168799"/>
                </a:cubicBezTo>
                <a:lnTo>
                  <a:pt x="146463" y="6196671"/>
                </a:lnTo>
                <a:cubicBezTo>
                  <a:pt x="152348" y="6205503"/>
                  <a:pt x="134460" y="6231012"/>
                  <a:pt x="150209" y="6232365"/>
                </a:cubicBezTo>
                <a:cubicBezTo>
                  <a:pt x="145821" y="6242321"/>
                  <a:pt x="137774" y="6246719"/>
                  <a:pt x="148544" y="6246162"/>
                </a:cubicBezTo>
                <a:cubicBezTo>
                  <a:pt x="147378" y="6249522"/>
                  <a:pt x="147566" y="6251866"/>
                  <a:pt x="148403" y="6253754"/>
                </a:cubicBezTo>
                <a:lnTo>
                  <a:pt x="138880" y="6276449"/>
                </a:lnTo>
                <a:cubicBezTo>
                  <a:pt x="138814" y="6277540"/>
                  <a:pt x="138749" y="6278630"/>
                  <a:pt x="138683" y="6279721"/>
                </a:cubicBezTo>
                <a:lnTo>
                  <a:pt x="130721" y="6293675"/>
                </a:lnTo>
                <a:lnTo>
                  <a:pt x="120717" y="6313967"/>
                </a:lnTo>
                <a:cubicBezTo>
                  <a:pt x="120758" y="6314457"/>
                  <a:pt x="120800" y="6314947"/>
                  <a:pt x="120841" y="6315437"/>
                </a:cubicBezTo>
                <a:lnTo>
                  <a:pt x="115208" y="6324024"/>
                </a:lnTo>
                <a:cubicBezTo>
                  <a:pt x="113007" y="6326672"/>
                  <a:pt x="103991" y="6364381"/>
                  <a:pt x="101217" y="6365923"/>
                </a:cubicBezTo>
                <a:lnTo>
                  <a:pt x="74946" y="6556817"/>
                </a:lnTo>
                <a:cubicBezTo>
                  <a:pt x="55357" y="6665926"/>
                  <a:pt x="35695" y="6744075"/>
                  <a:pt x="16001" y="6808678"/>
                </a:cubicBezTo>
                <a:lnTo>
                  <a:pt x="0" y="6858000"/>
                </a:lnTo>
                <a:lnTo>
                  <a:pt x="5734864" y="6858000"/>
                </a:lnTo>
                <a:lnTo>
                  <a:pt x="5734864" y="0"/>
                </a:lnTo>
                <a:close/>
              </a:path>
            </a:pathLst>
          </a:custGeom>
          <a:solidFill>
            <a:srgbClr val="82766A">
              <a:alpha val="14901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8"/>
          <p:cNvSpPr txBox="1"/>
          <p:nvPr>
            <p:ph type="title"/>
          </p:nvPr>
        </p:nvSpPr>
        <p:spPr>
          <a:xfrm>
            <a:off x="600119" y="685799"/>
            <a:ext cx="3616913" cy="97477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 sz="44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Flex-wrap</a:t>
            </a:r>
            <a:endParaRPr/>
          </a:p>
        </p:txBody>
      </p:sp>
      <p:sp>
        <p:nvSpPr>
          <p:cNvPr id="145" name="Google Shape;145;p8"/>
          <p:cNvSpPr txBox="1"/>
          <p:nvPr>
            <p:ph idx="2" type="body"/>
          </p:nvPr>
        </p:nvSpPr>
        <p:spPr>
          <a:xfrm>
            <a:off x="600119" y="1885950"/>
            <a:ext cx="3125337" cy="11368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b="0" i="0" lang="en-US" sz="1800" u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The 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flex-wrap</a:t>
            </a:r>
            <a:r>
              <a:rPr b="0" i="0" lang="en-US" sz="1800" u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 property specifies whether the flexible items should wrap or not.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ll you need to learn about CSS FlexBox | by Ishrat | Medium" id="146" name="Google Shape;146;p8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57940" l="0" r="0" t="6584"/>
          <a:stretch/>
        </p:blipFill>
        <p:spPr>
          <a:xfrm>
            <a:off x="4647022" y="1277724"/>
            <a:ext cx="7159957" cy="1865525"/>
          </a:xfrm>
          <a:prstGeom prst="rect">
            <a:avLst/>
          </a:prstGeom>
          <a:solidFill>
            <a:schemeClr val="dk1"/>
          </a:solidFill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pic>
      <p:pic>
        <p:nvPicPr>
          <p:cNvPr descr="All you need to learn about CSS FlexBox | by Ishrat | Medium" id="147" name="Google Shape;147;p8"/>
          <p:cNvPicPr preferRelativeResize="0"/>
          <p:nvPr/>
        </p:nvPicPr>
        <p:blipFill rotWithShape="1">
          <a:blip r:embed="rId3">
            <a:alphaModFix/>
          </a:blip>
          <a:srcRect b="12297" l="5058" r="6072" t="46946"/>
          <a:stretch/>
        </p:blipFill>
        <p:spPr>
          <a:xfrm>
            <a:off x="600119" y="3835208"/>
            <a:ext cx="10828042" cy="27951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9"/>
          <p:cNvSpPr txBox="1"/>
          <p:nvPr>
            <p:ph type="title"/>
          </p:nvPr>
        </p:nvSpPr>
        <p:spPr>
          <a:xfrm>
            <a:off x="643278" y="1262151"/>
            <a:ext cx="3429000" cy="10658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Play"/>
              <a:buNone/>
            </a:pPr>
            <a:r>
              <a:rPr lang="en-US" sz="54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Flex-order</a:t>
            </a:r>
            <a:endParaRPr/>
          </a:p>
        </p:txBody>
      </p:sp>
      <p:sp>
        <p:nvSpPr>
          <p:cNvPr id="154" name="Google Shape;154;p9"/>
          <p:cNvSpPr/>
          <p:nvPr/>
        </p:nvSpPr>
        <p:spPr>
          <a:xfrm>
            <a:off x="643278" y="2573756"/>
            <a:ext cx="3255095" cy="18288"/>
          </a:xfrm>
          <a:custGeom>
            <a:rect b="b" l="l" r="r" t="t"/>
            <a:pathLst>
              <a:path extrusionOk="0" fill="none" h="18288" w="3255095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extrusionOk="0" h="18288" w="3255095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cap="rnd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9"/>
          <p:cNvSpPr txBox="1"/>
          <p:nvPr>
            <p:ph idx="2" type="body"/>
          </p:nvPr>
        </p:nvSpPr>
        <p:spPr>
          <a:xfrm>
            <a:off x="594822" y="2807208"/>
            <a:ext cx="4091478" cy="34107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en-US" sz="2200"/>
              <a:t> Sets the order to lay out an item in a flex or grid container.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en-US" sz="2200"/>
              <a:t> Items in a container are sorted by scending order value and then by their source code order.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en-US" sz="2200"/>
              <a:t> Items not given an explicit order value are assigned the default value of 0.</a:t>
            </a:r>
            <a:endParaRPr/>
          </a:p>
        </p:txBody>
      </p:sp>
      <p:pic>
        <p:nvPicPr>
          <p:cNvPr descr="A Complete Guide to Flexbox | CSS-Tricks - CSS-Tricks" id="156" name="Google Shape;156;p9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30525" y="640080"/>
            <a:ext cx="6151262" cy="55778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2024-06-24T10:19:24Z</dcterms:created>
  <dc:creator>vishwas b</dc:creator>
</cp:coreProperties>
</file>